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62" r:id="rId3"/>
    <p:sldId id="258" r:id="rId4"/>
    <p:sldId id="273" r:id="rId5"/>
    <p:sldId id="260" r:id="rId6"/>
    <p:sldId id="261" r:id="rId7"/>
    <p:sldId id="268" r:id="rId8"/>
    <p:sldId id="263" r:id="rId9"/>
    <p:sldId id="264" r:id="rId10"/>
    <p:sldId id="265" r:id="rId11"/>
    <p:sldId id="266" r:id="rId12"/>
    <p:sldId id="267" r:id="rId13"/>
    <p:sldId id="270" r:id="rId14"/>
    <p:sldId id="271" r:id="rId15"/>
    <p:sldId id="274" r:id="rId16"/>
    <p:sldId id="275" r:id="rId17"/>
    <p:sldId id="277" r:id="rId18"/>
    <p:sldId id="280" r:id="rId19"/>
    <p:sldId id="281" r:id="rId20"/>
    <p:sldId id="278" r:id="rId21"/>
    <p:sldId id="282" r:id="rId22"/>
    <p:sldId id="279" r:id="rId23"/>
    <p:sldId id="284" r:id="rId24"/>
    <p:sldId id="276" r:id="rId25"/>
    <p:sldId id="283" r:id="rId26"/>
    <p:sldId id="285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Old Standard TT" pitchFamily="2" charset="77"/>
      <p:regular r:id="rId33"/>
      <p:bold r:id="rId34"/>
      <p: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92D"/>
    <a:srgbClr val="FF9900"/>
    <a:srgbClr val="EAA181"/>
    <a:srgbClr val="FFB392"/>
    <a:srgbClr val="E7584B"/>
    <a:srgbClr val="7BC9F9"/>
    <a:srgbClr val="AFB44F"/>
    <a:srgbClr val="D9D9D9"/>
    <a:srgbClr val="B1E2F9"/>
    <a:srgbClr val="C7CA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5312E88-327D-467A-A1B3-24D3012EF590}">
  <a:tblStyle styleId="{D5312E88-327D-467A-A1B3-24D3012EF5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27A900D-A53A-4A8C-95CD-2C708919FAE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82"/>
  </p:normalViewPr>
  <p:slideViewPr>
    <p:cSldViewPr snapToGrid="0">
      <p:cViewPr varScale="1">
        <p:scale>
          <a:sx n="160" d="100"/>
          <a:sy n="160" d="100"/>
        </p:scale>
        <p:origin x="24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097db2e2b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097db2e2b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33ac1565c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33ac1565c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perback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13" Type="http://schemas.openxmlformats.org/officeDocument/2006/relationships/image" Target="../media/image70.jpg"/><Relationship Id="rId3" Type="http://schemas.openxmlformats.org/officeDocument/2006/relationships/image" Target="../media/image60.png"/><Relationship Id="rId7" Type="http://schemas.openxmlformats.org/officeDocument/2006/relationships/image" Target="../media/image64.jpg"/><Relationship Id="rId12" Type="http://schemas.openxmlformats.org/officeDocument/2006/relationships/image" Target="../media/image69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jpg"/><Relationship Id="rId11" Type="http://schemas.openxmlformats.org/officeDocument/2006/relationships/image" Target="../media/image68.jpg"/><Relationship Id="rId5" Type="http://schemas.openxmlformats.org/officeDocument/2006/relationships/image" Target="../media/image62.jpg"/><Relationship Id="rId10" Type="http://schemas.openxmlformats.org/officeDocument/2006/relationships/image" Target="../media/image67.jpg"/><Relationship Id="rId4" Type="http://schemas.openxmlformats.org/officeDocument/2006/relationships/image" Target="../media/image61.jpg"/><Relationship Id="rId9" Type="http://schemas.openxmlformats.org/officeDocument/2006/relationships/image" Target="../media/image66.jpg"/><Relationship Id="rId14" Type="http://schemas.openxmlformats.org/officeDocument/2006/relationships/image" Target="../media/image7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3" Type="http://schemas.openxmlformats.org/officeDocument/2006/relationships/image" Target="../media/image54.png"/><Relationship Id="rId7" Type="http://schemas.openxmlformats.org/officeDocument/2006/relationships/image" Target="../media/image55.png"/><Relationship Id="rId12" Type="http://schemas.openxmlformats.org/officeDocument/2006/relationships/image" Target="../media/image7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jpg"/><Relationship Id="rId11" Type="http://schemas.openxmlformats.org/officeDocument/2006/relationships/image" Target="../media/image70.jpg"/><Relationship Id="rId5" Type="http://schemas.openxmlformats.org/officeDocument/2006/relationships/image" Target="../media/image72.png"/><Relationship Id="rId10" Type="http://schemas.openxmlformats.org/officeDocument/2006/relationships/image" Target="../media/image69.jpg"/><Relationship Id="rId4" Type="http://schemas.openxmlformats.org/officeDocument/2006/relationships/image" Target="../media/image57.png"/><Relationship Id="rId9" Type="http://schemas.openxmlformats.org/officeDocument/2006/relationships/image" Target="../media/image68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/><Relationship Id="rId3" Type="http://schemas.openxmlformats.org/officeDocument/2006/relationships/image" Target="../media/image75.jpg"/><Relationship Id="rId7" Type="http://schemas.openxmlformats.org/officeDocument/2006/relationships/image" Target="../media/image58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jpg"/><Relationship Id="rId5" Type="http://schemas.openxmlformats.org/officeDocument/2006/relationships/image" Target="../media/image77.jpg"/><Relationship Id="rId4" Type="http://schemas.openxmlformats.org/officeDocument/2006/relationships/image" Target="../media/image76.jpg"/><Relationship Id="rId9" Type="http://schemas.openxmlformats.org/officeDocument/2006/relationships/image" Target="../media/image63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3" Type="http://schemas.openxmlformats.org/officeDocument/2006/relationships/image" Target="../media/image80.png"/><Relationship Id="rId21" Type="http://schemas.openxmlformats.org/officeDocument/2006/relationships/image" Target="../media/image98.jp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" Type="http://schemas.openxmlformats.org/officeDocument/2006/relationships/image" Target="../media/image79.png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jpg"/><Relationship Id="rId15" Type="http://schemas.openxmlformats.org/officeDocument/2006/relationships/image" Target="../media/image92.jpg"/><Relationship Id="rId10" Type="http://schemas.openxmlformats.org/officeDocument/2006/relationships/image" Target="../media/image87.png"/><Relationship Id="rId19" Type="http://schemas.openxmlformats.org/officeDocument/2006/relationships/image" Target="../media/image96.jpg"/><Relationship Id="rId4" Type="http://schemas.openxmlformats.org/officeDocument/2006/relationships/image" Target="../media/image81.jpg"/><Relationship Id="rId9" Type="http://schemas.openxmlformats.org/officeDocument/2006/relationships/image" Target="../media/image86.png"/><Relationship Id="rId14" Type="http://schemas.openxmlformats.org/officeDocument/2006/relationships/image" Target="../media/image91.png"/><Relationship Id="rId22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0.jpg"/><Relationship Id="rId7" Type="http://schemas.openxmlformats.org/officeDocument/2006/relationships/image" Target="../media/image102.pn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101.jpg"/><Relationship Id="rId4" Type="http://schemas.openxmlformats.org/officeDocument/2006/relationships/image" Target="../media/image58.png"/><Relationship Id="rId9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6.jpg"/><Relationship Id="rId5" Type="http://schemas.openxmlformats.org/officeDocument/2006/relationships/image" Target="../media/image58.png"/><Relationship Id="rId4" Type="http://schemas.openxmlformats.org/officeDocument/2006/relationships/image" Target="../media/image10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png"/><Relationship Id="rId7" Type="http://schemas.openxmlformats.org/officeDocument/2006/relationships/image" Target="../media/image4.png"/><Relationship Id="rId2" Type="http://schemas.openxmlformats.org/officeDocument/2006/relationships/hyperlink" Target="http://www.youtube.com/watch?v=tGqEZYUqexY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jpg"/><Relationship Id="rId5" Type="http://schemas.openxmlformats.org/officeDocument/2006/relationships/image" Target="../media/image57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jpg"/><Relationship Id="rId13" Type="http://schemas.openxmlformats.org/officeDocument/2006/relationships/image" Target="../media/image118.jpg"/><Relationship Id="rId3" Type="http://schemas.openxmlformats.org/officeDocument/2006/relationships/image" Target="../media/image108.jpg"/><Relationship Id="rId7" Type="http://schemas.openxmlformats.org/officeDocument/2006/relationships/image" Target="../media/image112.jpg"/><Relationship Id="rId12" Type="http://schemas.openxmlformats.org/officeDocument/2006/relationships/image" Target="../media/image117.jpg"/><Relationship Id="rId17" Type="http://schemas.openxmlformats.org/officeDocument/2006/relationships/image" Target="../media/image57.png"/><Relationship Id="rId2" Type="http://schemas.openxmlformats.org/officeDocument/2006/relationships/image" Target="../media/image107.jp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jpg"/><Relationship Id="rId11" Type="http://schemas.openxmlformats.org/officeDocument/2006/relationships/image" Target="../media/image116.jpg"/><Relationship Id="rId5" Type="http://schemas.openxmlformats.org/officeDocument/2006/relationships/image" Target="../media/image110.jpg"/><Relationship Id="rId15" Type="http://schemas.openxmlformats.org/officeDocument/2006/relationships/image" Target="../media/image58.png"/><Relationship Id="rId10" Type="http://schemas.openxmlformats.org/officeDocument/2006/relationships/image" Target="../media/image115.jpg"/><Relationship Id="rId4" Type="http://schemas.openxmlformats.org/officeDocument/2006/relationships/image" Target="../media/image109.jpg"/><Relationship Id="rId9" Type="http://schemas.openxmlformats.org/officeDocument/2006/relationships/image" Target="../media/image114.jpg"/><Relationship Id="rId14" Type="http://schemas.openxmlformats.org/officeDocument/2006/relationships/image" Target="../media/image119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4.jpg"/><Relationship Id="rId4" Type="http://schemas.openxmlformats.org/officeDocument/2006/relationships/image" Target="../media/image12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hyperlink" Target="https://user.oc-static.com/upload/2019/02/25/15510884721455_Logo%20projet%20big%20data.png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g"/><Relationship Id="rId11" Type="http://schemas.openxmlformats.org/officeDocument/2006/relationships/image" Target="../media/image16.jpg"/><Relationship Id="rId5" Type="http://schemas.openxmlformats.org/officeDocument/2006/relationships/image" Target="../media/image10.jpg"/><Relationship Id="rId10" Type="http://schemas.openxmlformats.org/officeDocument/2006/relationships/image" Target="../media/image15.jpg"/><Relationship Id="rId4" Type="http://schemas.openxmlformats.org/officeDocument/2006/relationships/image" Target="../media/image9.jpg"/><Relationship Id="rId9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gif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26" Type="http://schemas.openxmlformats.org/officeDocument/2006/relationships/image" Target="../media/image4.png"/><Relationship Id="rId3" Type="http://schemas.openxmlformats.org/officeDocument/2006/relationships/image" Target="../media/image30.png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52.png"/><Relationship Id="rId2" Type="http://schemas.openxmlformats.org/officeDocument/2006/relationships/image" Target="../media/image29.jp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24" Type="http://schemas.openxmlformats.org/officeDocument/2006/relationships/image" Target="../media/image51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Relationship Id="rId27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44250" y="597934"/>
            <a:ext cx="7640100" cy="112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 dirty="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rPr>
              <a:t>Déployer un modèle dans le cloud</a:t>
            </a:r>
            <a:endParaRPr sz="2300" dirty="0">
              <a:solidFill>
                <a:srgbClr val="D8D8D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44250" y="357065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dirty="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rPr>
              <a:t>Data &amp; </a:t>
            </a:r>
            <a:r>
              <a:rPr lang="fr" sz="1400" dirty="0" err="1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rPr>
              <a:t>Analytics</a:t>
            </a:r>
            <a:endParaRPr sz="1400" dirty="0">
              <a:solidFill>
                <a:srgbClr val="D8D8D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dirty="0" err="1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rPr>
              <a:t>Eric</a:t>
            </a:r>
            <a:r>
              <a:rPr lang="fr" sz="1400" dirty="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" sz="1400" dirty="0" err="1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rPr>
              <a:t>Blanvillain</a:t>
            </a:r>
            <a:r>
              <a:rPr lang="fr" sz="1400" dirty="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rPr>
              <a:t> - 16-03-2022</a:t>
            </a:r>
            <a:endParaRPr dirty="0">
              <a:solidFill>
                <a:srgbClr val="D8D8D8"/>
              </a:solidFill>
            </a:endParaRPr>
          </a:p>
        </p:txBody>
      </p:sp>
      <p:pic>
        <p:nvPicPr>
          <p:cNvPr id="5" name="Picture 3" descr="Financial graph on light leak blurry background">
            <a:extLst>
              <a:ext uri="{FF2B5EF4-FFF2-40B4-BE49-F238E27FC236}">
                <a16:creationId xmlns:a16="http://schemas.microsoft.com/office/drawing/2014/main" id="{B41314ED-6F16-B045-82A1-1551877E0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4" r="19921" b="-1"/>
          <a:stretch/>
        </p:blipFill>
        <p:spPr>
          <a:xfrm>
            <a:off x="6053156" y="2366021"/>
            <a:ext cx="2401658" cy="2179545"/>
          </a:xfrm>
          <a:prstGeom prst="rect">
            <a:avLst/>
          </a:prstGeom>
        </p:spPr>
      </p:pic>
      <p:pic>
        <p:nvPicPr>
          <p:cNvPr id="1026" name="Picture 2" descr="Amazon Web Services — Wikipédia">
            <a:extLst>
              <a:ext uri="{FF2B5EF4-FFF2-40B4-BE49-F238E27FC236}">
                <a16:creationId xmlns:a16="http://schemas.microsoft.com/office/drawing/2014/main" id="{C5E8DFA2-F38F-0843-A8A8-3C3BB1CBC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662" y="124931"/>
            <a:ext cx="1581057" cy="94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96BD52A0-4C3C-1D46-97B9-3EA77A0B71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7589" y="1393416"/>
            <a:ext cx="5988821" cy="110543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0"/>
              </a:spcBef>
            </a:pPr>
            <a:r>
              <a:rPr lang="fr-FR" sz="7000" spc="-35" dirty="0">
                <a:solidFill>
                  <a:srgbClr val="FF9900"/>
                </a:solidFill>
              </a:rPr>
              <a:t>Arc</a:t>
            </a:r>
            <a:r>
              <a:rPr lang="fr-FR" sz="7000" spc="-114" dirty="0">
                <a:solidFill>
                  <a:srgbClr val="000000"/>
                </a:solidFill>
              </a:rPr>
              <a:t>hitecture</a:t>
            </a:r>
            <a:endParaRPr sz="7000" dirty="0"/>
          </a:p>
        </p:txBody>
      </p:sp>
      <p:pic>
        <p:nvPicPr>
          <p:cNvPr id="10" name="Picture 2" descr="Amazon Web Services — Wikipédia">
            <a:extLst>
              <a:ext uri="{FF2B5EF4-FFF2-40B4-BE49-F238E27FC236}">
                <a16:creationId xmlns:a16="http://schemas.microsoft.com/office/drawing/2014/main" id="{1C3A3DAB-270A-0B47-B255-E8B44691E5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91"/>
          <a:stretch/>
        </p:blipFill>
        <p:spPr bwMode="auto">
          <a:xfrm>
            <a:off x="2373868" y="2348122"/>
            <a:ext cx="1190067" cy="31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23">
            <a:extLst>
              <a:ext uri="{FF2B5EF4-FFF2-40B4-BE49-F238E27FC236}">
                <a16:creationId xmlns:a16="http://schemas.microsoft.com/office/drawing/2014/main" id="{E7C5251A-20C5-B24E-A56E-4140B2DAC7CD}"/>
              </a:ext>
            </a:extLst>
          </p:cNvPr>
          <p:cNvSpPr txBox="1">
            <a:spLocks/>
          </p:cNvSpPr>
          <p:nvPr/>
        </p:nvSpPr>
        <p:spPr>
          <a:xfrm>
            <a:off x="2735414" y="3620475"/>
            <a:ext cx="3673169" cy="3956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3335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12700" marR="5715" algn="ctr">
              <a:spcBef>
                <a:spcPts val="105"/>
              </a:spcBef>
            </a:pPr>
            <a:r>
              <a:rPr lang="en-GB" sz="2400" spc="-75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Une infrastructure distribuée</a:t>
            </a:r>
            <a:endParaRPr lang="en-GB" sz="2400" spc="-75" dirty="0">
              <a:solidFill>
                <a:srgbClr val="FF9900"/>
              </a:solidFill>
              <a:latin typeface="Roboto" panose="02000000000000000000" pitchFamily="2" charset="0"/>
              <a:ea typeface="Roboto" panose="02000000000000000000" pitchFamily="2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4442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4">
            <a:extLst>
              <a:ext uri="{FF2B5EF4-FFF2-40B4-BE49-F238E27FC236}">
                <a16:creationId xmlns:a16="http://schemas.microsoft.com/office/drawing/2014/main" id="{3058C72D-2F64-384B-B663-515C5A6FCAD2}"/>
              </a:ext>
            </a:extLst>
          </p:cNvPr>
          <p:cNvSpPr txBox="1"/>
          <p:nvPr/>
        </p:nvSpPr>
        <p:spPr>
          <a:xfrm>
            <a:off x="4203944" y="545352"/>
            <a:ext cx="4944110" cy="44454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6000">
              <a:lnSpc>
                <a:spcPct val="100000"/>
              </a:lnSpc>
            </a:pPr>
            <a:r>
              <a:rPr lang="fr-FR" sz="1200" spc="-5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IAM</a:t>
            </a:r>
            <a:r>
              <a:rPr lang="fr-FR" sz="1200" spc="-10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- </a:t>
            </a:r>
            <a:r>
              <a:rPr lang="fr-FR" sz="1200" spc="-5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Sécurité </a:t>
            </a:r>
            <a:r>
              <a:rPr lang="fr-FR" sz="1200" spc="-15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renforcée</a:t>
            </a:r>
            <a:endParaRPr lang="fr-FR" sz="1200" dirty="0">
              <a:solidFill>
                <a:srgbClr val="FF9900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  <a:p>
            <a:pPr marL="36000">
              <a:lnSpc>
                <a:spcPct val="100000"/>
              </a:lnSpc>
            </a:pPr>
            <a:r>
              <a:rPr lang="fr-FR" sz="1200" b="1" spc="-5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I</a:t>
            </a:r>
            <a:r>
              <a:rPr lang="fr-FR" sz="1200" spc="-5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dentity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and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b="1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A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ccess</a:t>
            </a:r>
            <a:r>
              <a:rPr lang="fr-FR" sz="1200" spc="-2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b="1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M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anagement</a:t>
            </a:r>
            <a:endParaRPr lang="fr-FR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  <a:p>
            <a:pPr marL="36000">
              <a:lnSpc>
                <a:spcPct val="100000"/>
              </a:lnSpc>
            </a:pPr>
            <a:r>
              <a:rPr lang="fr-FR" sz="1200" spc="-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Contrôlez</a:t>
            </a:r>
            <a:r>
              <a:rPr lang="fr-FR" sz="1200" spc="1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de</a:t>
            </a:r>
            <a:r>
              <a:rPr lang="fr-FR" sz="1200" spc="1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-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façon 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sécurisée</a:t>
            </a:r>
            <a:r>
              <a:rPr lang="fr-FR" sz="1200" spc="1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l'accès</a:t>
            </a:r>
            <a:r>
              <a:rPr lang="fr-FR" sz="1200" spc="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aux 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services</a:t>
            </a:r>
            <a:r>
              <a:rPr lang="fr-FR" sz="1200" spc="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-1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et</a:t>
            </a:r>
            <a:r>
              <a:rPr lang="fr-FR" sz="1200" spc="3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-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ressources</a:t>
            </a:r>
            <a:r>
              <a:rPr lang="fr-FR" sz="1200" spc="2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-2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AWS.</a:t>
            </a:r>
          </a:p>
          <a:p>
            <a:pPr marL="36000">
              <a:lnSpc>
                <a:spcPct val="100000"/>
              </a:lnSpc>
            </a:pPr>
            <a:r>
              <a:rPr lang="fr-FR" sz="1200" spc="-2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Rôle : Utilisateur, admin, super admin</a:t>
            </a:r>
            <a:endParaRPr lang="fr-FR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  <a:p>
            <a:pPr marL="36000">
              <a:lnSpc>
                <a:spcPct val="100000"/>
              </a:lnSpc>
            </a:pPr>
            <a:endParaRPr lang="fr-FR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  <a:p>
            <a:pPr marL="36000">
              <a:lnSpc>
                <a:spcPct val="100000"/>
              </a:lnSpc>
            </a:pPr>
            <a:r>
              <a:rPr lang="fr-FR" sz="1200" spc="-10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EC2 - </a:t>
            </a:r>
            <a:r>
              <a:rPr lang="fr-FR" sz="1200" spc="-5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Serveurs </a:t>
            </a:r>
            <a:r>
              <a:rPr lang="fr-FR" sz="1200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virtuels</a:t>
            </a:r>
            <a:r>
              <a:rPr lang="fr-FR" sz="1200" spc="-10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-5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dans</a:t>
            </a:r>
            <a:r>
              <a:rPr lang="fr-FR" sz="1200" spc="-15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le</a:t>
            </a:r>
            <a:r>
              <a:rPr lang="fr-FR" sz="1200" spc="-5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cloud</a:t>
            </a:r>
            <a:endParaRPr lang="fr-FR" sz="1200" dirty="0">
              <a:solidFill>
                <a:srgbClr val="FF9900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  <a:p>
            <a:pPr marL="36000">
              <a:lnSpc>
                <a:spcPct val="100000"/>
              </a:lnSpc>
            </a:pPr>
            <a:r>
              <a:rPr lang="fr-FR" sz="1200" b="1" spc="-5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E</a:t>
            </a:r>
            <a:r>
              <a:rPr lang="fr-FR" sz="1200" spc="-5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lastic</a:t>
            </a:r>
            <a:r>
              <a:rPr lang="fr-FR" sz="1200" spc="-4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b="1" spc="-5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C</a:t>
            </a:r>
            <a:r>
              <a:rPr lang="fr-FR" sz="1200" spc="-5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ompute</a:t>
            </a:r>
            <a:r>
              <a:rPr lang="fr-FR" sz="1200" spc="-2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C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loud</a:t>
            </a:r>
          </a:p>
          <a:p>
            <a:pPr marL="36000" marR="627380">
              <a:lnSpc>
                <a:spcPct val="100000"/>
              </a:lnSpc>
            </a:pP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Capacité de</a:t>
            </a:r>
            <a:r>
              <a:rPr lang="fr-FR" sz="1200" spc="2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calcul</a:t>
            </a:r>
            <a:r>
              <a:rPr lang="fr-FR" sz="1200" spc="-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sécurisée</a:t>
            </a:r>
            <a:r>
              <a:rPr lang="fr-FR" sz="1200" spc="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-1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et</a:t>
            </a:r>
            <a:r>
              <a:rPr lang="fr-FR" sz="1200" spc="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redimensionnable</a:t>
            </a:r>
            <a:r>
              <a:rPr lang="fr-FR" sz="1200" spc="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-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pouvant 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-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prendre</a:t>
            </a:r>
            <a:r>
              <a:rPr lang="fr-FR" sz="1200" spc="2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en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-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charge</a:t>
            </a:r>
            <a:r>
              <a:rPr lang="fr-FR" sz="1200" spc="2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quasiment</a:t>
            </a:r>
            <a:r>
              <a:rPr lang="fr-FR" sz="1200" spc="-1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tout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type</a:t>
            </a:r>
            <a:r>
              <a:rPr lang="fr-FR" sz="1200" spc="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de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-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charge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de</a:t>
            </a:r>
            <a:r>
              <a:rPr lang="fr-FR" sz="1200" spc="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-1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travail</a:t>
            </a:r>
            <a:endParaRPr lang="fr-FR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  <a:p>
            <a:pPr marL="36000">
              <a:lnSpc>
                <a:spcPct val="100000"/>
              </a:lnSpc>
            </a:pP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U</a:t>
            </a:r>
            <a:r>
              <a:rPr lang="fr-FR" sz="1200" spc="-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n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e</a:t>
            </a:r>
            <a:r>
              <a:rPr lang="fr-FR" sz="1200" spc="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i</a:t>
            </a:r>
            <a:r>
              <a:rPr lang="fr-FR" sz="1200" spc="-2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n</a:t>
            </a:r>
            <a:r>
              <a:rPr lang="fr-FR" sz="1200" spc="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f</a:t>
            </a:r>
            <a:r>
              <a:rPr lang="fr-FR" sz="1200" spc="-3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r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a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s</a:t>
            </a:r>
            <a:r>
              <a:rPr lang="fr-FR" sz="1200" spc="-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t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r</a:t>
            </a:r>
            <a:r>
              <a:rPr lang="fr-FR" sz="1200" spc="-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u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c</a:t>
            </a:r>
            <a:r>
              <a:rPr lang="fr-FR" sz="1200" spc="-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t</a:t>
            </a:r>
            <a:r>
              <a:rPr lang="fr-FR" sz="1200" spc="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u</a:t>
            </a:r>
            <a:r>
              <a:rPr lang="fr-FR" sz="1200" spc="-3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r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e</a:t>
            </a:r>
            <a:r>
              <a:rPr lang="fr-FR" sz="1200" spc="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à</a:t>
            </a:r>
            <a:r>
              <a:rPr lang="fr-FR" sz="1200" spc="-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la</a:t>
            </a:r>
            <a:r>
              <a:rPr lang="fr-FR" sz="1200" spc="-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d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e</a:t>
            </a:r>
            <a:r>
              <a:rPr lang="fr-FR" sz="1200" spc="-1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m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a</a:t>
            </a:r>
            <a:r>
              <a:rPr lang="fr-FR" sz="1200" spc="-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nd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e</a:t>
            </a:r>
            <a:r>
              <a:rPr lang="fr-FR" sz="1200" spc="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f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i</a:t>
            </a:r>
            <a:r>
              <a:rPr lang="fr-FR" sz="1200" spc="-1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a</a:t>
            </a:r>
            <a:r>
              <a:rPr lang="fr-FR" sz="1200" spc="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b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le</a:t>
            </a:r>
            <a:r>
              <a:rPr lang="fr-FR" sz="1200" spc="-2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-1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e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t</a:t>
            </a:r>
            <a:r>
              <a:rPr lang="fr-FR" sz="1200" spc="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-2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é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v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ol</a:t>
            </a:r>
            <a:r>
              <a:rPr lang="fr-FR" sz="1200" spc="-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ut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i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v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e</a:t>
            </a:r>
          </a:p>
          <a:p>
            <a:pPr marL="36000">
              <a:lnSpc>
                <a:spcPct val="100000"/>
              </a:lnSpc>
            </a:pPr>
            <a:endParaRPr lang="fr-FR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  <a:p>
            <a:pPr marL="36000">
              <a:lnSpc>
                <a:spcPct val="100000"/>
              </a:lnSpc>
            </a:pPr>
            <a:r>
              <a:rPr lang="fr-FR" sz="1200" spc="-5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EMR</a:t>
            </a:r>
            <a:r>
              <a:rPr lang="fr-FR" sz="1200" spc="-30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- </a:t>
            </a:r>
            <a:r>
              <a:rPr lang="fr-FR" sz="1200" spc="-5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Analyse</a:t>
            </a:r>
            <a:endParaRPr lang="fr-FR" sz="1200" dirty="0">
              <a:solidFill>
                <a:srgbClr val="FF9900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  <a:p>
            <a:pPr marL="36000">
              <a:lnSpc>
                <a:spcPct val="100000"/>
              </a:lnSpc>
            </a:pPr>
            <a:r>
              <a:rPr lang="fr-FR" sz="1200" b="1" spc="-5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E</a:t>
            </a:r>
            <a:r>
              <a:rPr lang="fr-FR" sz="1200" spc="-5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lastic</a:t>
            </a:r>
            <a:r>
              <a:rPr lang="fr-FR" sz="1200" spc="-4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b="1" spc="-5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M</a:t>
            </a:r>
            <a:r>
              <a:rPr lang="fr-FR" sz="1200" spc="-5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ap</a:t>
            </a:r>
            <a:r>
              <a:rPr lang="fr-FR" sz="1200" spc="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b="1" spc="-5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R</a:t>
            </a:r>
            <a:r>
              <a:rPr lang="fr-FR" sz="1200" spc="-5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educe</a:t>
            </a:r>
            <a:endParaRPr lang="fr-FR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  <a:p>
            <a:pPr marL="36000" marR="740410">
              <a:lnSpc>
                <a:spcPct val="100000"/>
              </a:lnSpc>
            </a:pPr>
            <a:r>
              <a:rPr lang="fr-FR" sz="1200" spc="-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Amazon 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EMR 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est un 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service 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qui 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utilise Apache </a:t>
            </a:r>
            <a:r>
              <a:rPr lang="fr-FR" sz="1200" spc="-5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Spark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pour </a:t>
            </a:r>
            <a:r>
              <a:rPr lang="fr-FR" sz="1200" spc="-30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-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traiter et</a:t>
            </a:r>
            <a:r>
              <a:rPr lang="fr-FR" sz="1200" spc="1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analyser</a:t>
            </a:r>
            <a:r>
              <a:rPr lang="fr-FR" sz="1200" spc="-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de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-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grandes</a:t>
            </a:r>
            <a:r>
              <a:rPr lang="fr-FR" sz="1200" spc="2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-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quantités 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de</a:t>
            </a:r>
            <a:r>
              <a:rPr lang="fr-FR" sz="1200" spc="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données.</a:t>
            </a:r>
            <a:endParaRPr lang="fr-FR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  <a:p>
            <a:pPr marL="36000" marR="711200">
              <a:lnSpc>
                <a:spcPct val="100000"/>
              </a:lnSpc>
            </a:pPr>
            <a:r>
              <a:rPr lang="fr-FR" sz="1200" spc="-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-&gt; Exécutez</a:t>
            </a:r>
            <a:r>
              <a:rPr lang="fr-FR" sz="1200" spc="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-1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et</a:t>
            </a:r>
            <a:r>
              <a:rPr lang="fr-FR" sz="1200" spc="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-1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mettez</a:t>
            </a:r>
            <a:r>
              <a:rPr lang="fr-FR" sz="1200" spc="3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à</a:t>
            </a:r>
            <a:r>
              <a:rPr lang="fr-FR" sz="1200" spc="-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l'échelle </a:t>
            </a:r>
            <a:r>
              <a:rPr lang="fr-FR" sz="1200" spc="-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facilement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les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-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cadres 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Apache</a:t>
            </a:r>
            <a:r>
              <a:rPr lang="fr-FR" sz="1200" spc="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-5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Spark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, </a:t>
            </a:r>
            <a:r>
              <a:rPr lang="fr-FR" sz="1200" spc="-5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Hive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,</a:t>
            </a:r>
            <a:r>
              <a:rPr lang="fr-FR" sz="1200" spc="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-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Presto</a:t>
            </a:r>
            <a:r>
              <a:rPr lang="fr-FR" sz="1200" spc="1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-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et</a:t>
            </a:r>
            <a:r>
              <a:rPr lang="fr-FR" sz="1200" spc="1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-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d'autres</a:t>
            </a:r>
            <a:r>
              <a:rPr lang="fr-FR" sz="1200" spc="2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-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cadres</a:t>
            </a:r>
            <a:r>
              <a:rPr lang="fr-FR" sz="1200" spc="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de</a:t>
            </a:r>
            <a:r>
              <a:rPr lang="fr-FR" sz="1200" spc="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Big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-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Data.</a:t>
            </a:r>
            <a:endParaRPr lang="fr-FR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  <a:p>
            <a:pPr marL="36000">
              <a:lnSpc>
                <a:spcPct val="100000"/>
              </a:lnSpc>
            </a:pPr>
            <a:endParaRPr lang="fr-FR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  <a:p>
            <a:pPr marL="36000">
              <a:lnSpc>
                <a:spcPct val="100000"/>
              </a:lnSpc>
            </a:pPr>
            <a:endParaRPr lang="fr-FR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  <a:p>
            <a:pPr marL="36000">
              <a:lnSpc>
                <a:spcPct val="100000"/>
              </a:lnSpc>
            </a:pPr>
            <a:r>
              <a:rPr lang="fr-FR" sz="1200" spc="-5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S3</a:t>
            </a:r>
            <a:r>
              <a:rPr lang="fr-FR" sz="1200" spc="15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- </a:t>
            </a:r>
            <a:r>
              <a:rPr lang="fr-FR" sz="1200" spc="-10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Stockage</a:t>
            </a:r>
            <a:r>
              <a:rPr lang="fr-FR" sz="1200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-5" dirty="0" err="1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scalable</a:t>
            </a:r>
            <a:r>
              <a:rPr lang="fr-FR" sz="1200" spc="-25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-5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dans</a:t>
            </a:r>
            <a:r>
              <a:rPr lang="fr-FR" sz="1200" spc="10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le</a:t>
            </a:r>
            <a:r>
              <a:rPr lang="fr-FR" sz="1200" spc="-25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cloud</a:t>
            </a:r>
          </a:p>
          <a:p>
            <a:pPr marL="36000">
              <a:lnSpc>
                <a:spcPct val="100000"/>
              </a:lnSpc>
            </a:pPr>
            <a:r>
              <a:rPr lang="fr-FR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S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imple</a:t>
            </a:r>
            <a:r>
              <a:rPr lang="fr-FR" sz="1200" spc="-4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b="1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S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torage</a:t>
            </a:r>
            <a:r>
              <a:rPr lang="fr-FR" sz="1200" spc="-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b="1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S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ervice</a:t>
            </a:r>
            <a:endParaRPr lang="fr-FR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  <a:p>
            <a:pPr marL="36000" marR="549275">
              <a:lnSpc>
                <a:spcPct val="100000"/>
              </a:lnSpc>
            </a:pPr>
            <a:r>
              <a:rPr lang="fr-FR" sz="1200" spc="-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Stockage</a:t>
            </a:r>
            <a:r>
              <a:rPr lang="fr-FR" sz="1200" spc="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d'objets</a:t>
            </a:r>
            <a:r>
              <a:rPr lang="fr-FR" sz="1200" spc="1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-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conçu</a:t>
            </a:r>
            <a:r>
              <a:rPr lang="fr-FR" sz="1200" spc="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pour</a:t>
            </a:r>
            <a:r>
              <a:rPr lang="fr-FR" sz="1200" spc="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-1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stocker</a:t>
            </a:r>
            <a:r>
              <a:rPr lang="fr-FR" sz="1200" spc="2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-1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et</a:t>
            </a:r>
            <a:r>
              <a:rPr lang="fr-FR" sz="1200" spc="3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-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récupérer</a:t>
            </a:r>
            <a:r>
              <a:rPr lang="fr-FR" sz="1200" spc="3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n'importe </a:t>
            </a:r>
            <a:r>
              <a:rPr lang="fr-FR" sz="1200" spc="-3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quelle</a:t>
            </a:r>
            <a:r>
              <a:rPr lang="fr-FR" sz="1200" spc="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-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quantité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de données,</a:t>
            </a:r>
            <a:r>
              <a:rPr lang="fr-FR" sz="1200" spc="2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n'importe</a:t>
            </a:r>
            <a:r>
              <a:rPr lang="fr-FR" sz="1200" spc="-2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où</a:t>
            </a:r>
          </a:p>
          <a:p>
            <a:pPr marL="36000">
              <a:lnSpc>
                <a:spcPct val="100000"/>
              </a:lnSpc>
            </a:pP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-&gt; Performances, </a:t>
            </a:r>
            <a:r>
              <a:rPr lang="fr-FR" sz="1200" spc="-5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scalabilité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,</a:t>
            </a:r>
            <a:r>
              <a:rPr lang="fr-FR" sz="1200" spc="-3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disponibilité</a:t>
            </a:r>
            <a:r>
              <a:rPr lang="fr-FR" sz="1200" spc="-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et</a:t>
            </a:r>
            <a:r>
              <a:rPr lang="fr-FR" sz="1200" spc="1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-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durabilité</a:t>
            </a:r>
            <a:r>
              <a:rPr lang="fr-FR" sz="1200" spc="-1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de</a:t>
            </a:r>
            <a:r>
              <a:rPr lang="fr-FR" sz="1200" spc="1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-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pointe</a:t>
            </a:r>
            <a:endParaRPr lang="fr-FR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</p:txBody>
      </p:sp>
      <p:pic>
        <p:nvPicPr>
          <p:cNvPr id="17" name="Picture 2" descr="Amazon Web Services — Wikipédia">
            <a:extLst>
              <a:ext uri="{FF2B5EF4-FFF2-40B4-BE49-F238E27FC236}">
                <a16:creationId xmlns:a16="http://schemas.microsoft.com/office/drawing/2014/main" id="{A758B8F9-00D3-A649-8D62-EAA97A4BC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908" y="90176"/>
            <a:ext cx="1054979" cy="63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A42C277-CBB0-F149-8449-10EAD87FAF3A}"/>
              </a:ext>
            </a:extLst>
          </p:cNvPr>
          <p:cNvSpPr/>
          <p:nvPr/>
        </p:nvSpPr>
        <p:spPr>
          <a:xfrm>
            <a:off x="227845" y="2035277"/>
            <a:ext cx="11775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000" algn="ctr"/>
            <a:r>
              <a:rPr lang="fr-FR" b="1" spc="-5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Nos briques</a:t>
            </a:r>
            <a:endParaRPr lang="fr-FR" b="1" dirty="0">
              <a:solidFill>
                <a:srgbClr val="FF9900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91191D-E70D-D64E-A9FE-E4AFEDF788FB}"/>
              </a:ext>
            </a:extLst>
          </p:cNvPr>
          <p:cNvSpPr txBox="1"/>
          <p:nvPr/>
        </p:nvSpPr>
        <p:spPr>
          <a:xfrm>
            <a:off x="3549445" y="-168131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799DFC4-B089-7544-BADE-5BFE7B829F22}"/>
              </a:ext>
            </a:extLst>
          </p:cNvPr>
          <p:cNvSpPr/>
          <p:nvPr/>
        </p:nvSpPr>
        <p:spPr>
          <a:xfrm>
            <a:off x="2921303" y="167150"/>
            <a:ext cx="9165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000" algn="ctr"/>
            <a:r>
              <a:rPr lang="fr-FR" spc="-5" dirty="0">
                <a:solidFill>
                  <a:srgbClr val="608033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Clef IAM</a:t>
            </a:r>
            <a:endParaRPr lang="fr-FR" dirty="0">
              <a:solidFill>
                <a:srgbClr val="608033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BE25E5C-D856-A340-983A-2CE8EE3776BC}"/>
              </a:ext>
            </a:extLst>
          </p:cNvPr>
          <p:cNvSpPr/>
          <p:nvPr/>
        </p:nvSpPr>
        <p:spPr>
          <a:xfrm rot="21358797">
            <a:off x="3109656" y="1337269"/>
            <a:ext cx="5398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000" algn="ctr"/>
            <a:r>
              <a:rPr lang="fr-FR" spc="-5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EC2</a:t>
            </a:r>
            <a:endParaRPr lang="fr-FR" dirty="0">
              <a:solidFill>
                <a:srgbClr val="E4792D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D743074-5040-3F4D-87C2-D26E77959B01}"/>
              </a:ext>
            </a:extLst>
          </p:cNvPr>
          <p:cNvSpPr/>
          <p:nvPr/>
        </p:nvSpPr>
        <p:spPr>
          <a:xfrm>
            <a:off x="3084810" y="2512123"/>
            <a:ext cx="5895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000" algn="ctr"/>
            <a:r>
              <a:rPr lang="fr-FR" spc="-5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EMR</a:t>
            </a:r>
            <a:endParaRPr lang="fr-FR" dirty="0">
              <a:solidFill>
                <a:srgbClr val="E4792D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8D72AFF-60E2-8045-A7AC-31E4D4026FA3}"/>
              </a:ext>
            </a:extLst>
          </p:cNvPr>
          <p:cNvSpPr/>
          <p:nvPr/>
        </p:nvSpPr>
        <p:spPr>
          <a:xfrm>
            <a:off x="3165441" y="3654897"/>
            <a:ext cx="4283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000" algn="ctr"/>
            <a:r>
              <a:rPr lang="fr-FR" spc="-5" dirty="0">
                <a:solidFill>
                  <a:srgbClr val="E7584B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S3</a:t>
            </a:r>
            <a:endParaRPr lang="fr-FR" dirty="0">
              <a:solidFill>
                <a:srgbClr val="E7584B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</p:txBody>
      </p:sp>
      <p:cxnSp>
        <p:nvCxnSpPr>
          <p:cNvPr id="4096" name="Straight Connector 4095">
            <a:extLst>
              <a:ext uri="{FF2B5EF4-FFF2-40B4-BE49-F238E27FC236}">
                <a16:creationId xmlns:a16="http://schemas.microsoft.com/office/drawing/2014/main" id="{75B1C76C-522E-374C-A9FA-BB8E0A97AB81}"/>
              </a:ext>
            </a:extLst>
          </p:cNvPr>
          <p:cNvCxnSpPr>
            <a:cxnSpLocks/>
          </p:cNvCxnSpPr>
          <p:nvPr/>
        </p:nvCxnSpPr>
        <p:spPr>
          <a:xfrm flipV="1">
            <a:off x="1605691" y="1220157"/>
            <a:ext cx="1145499" cy="848595"/>
          </a:xfrm>
          <a:prstGeom prst="line">
            <a:avLst/>
          </a:prstGeom>
          <a:ln w="15875">
            <a:solidFill>
              <a:srgbClr val="6080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0E50606-0B11-F646-8B16-87AFB3F64A41}"/>
              </a:ext>
            </a:extLst>
          </p:cNvPr>
          <p:cNvCxnSpPr>
            <a:cxnSpLocks/>
          </p:cNvCxnSpPr>
          <p:nvPr/>
        </p:nvCxnSpPr>
        <p:spPr>
          <a:xfrm flipV="1">
            <a:off x="1803726" y="2140454"/>
            <a:ext cx="991122" cy="431296"/>
          </a:xfrm>
          <a:prstGeom prst="line">
            <a:avLst/>
          </a:prstGeom>
          <a:ln w="15875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271F079-B0DA-1942-9312-4E35D0448E28}"/>
              </a:ext>
            </a:extLst>
          </p:cNvPr>
          <p:cNvCxnSpPr>
            <a:cxnSpLocks/>
          </p:cNvCxnSpPr>
          <p:nvPr/>
        </p:nvCxnSpPr>
        <p:spPr>
          <a:xfrm>
            <a:off x="1857977" y="3003046"/>
            <a:ext cx="893213" cy="234352"/>
          </a:xfrm>
          <a:prstGeom prst="line">
            <a:avLst/>
          </a:prstGeom>
          <a:ln w="15875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83DBF67-CE70-214A-8217-59C671B6B293}"/>
              </a:ext>
            </a:extLst>
          </p:cNvPr>
          <p:cNvCxnSpPr>
            <a:cxnSpLocks/>
          </p:cNvCxnSpPr>
          <p:nvPr/>
        </p:nvCxnSpPr>
        <p:spPr>
          <a:xfrm>
            <a:off x="1723316" y="3608364"/>
            <a:ext cx="830230" cy="649004"/>
          </a:xfrm>
          <a:prstGeom prst="line">
            <a:avLst/>
          </a:prstGeom>
          <a:ln w="15875">
            <a:solidFill>
              <a:srgbClr val="E758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2" name="Picture 6" descr="Amazon EC2 Logo - AWS Download Vector">
            <a:extLst>
              <a:ext uri="{FF2B5EF4-FFF2-40B4-BE49-F238E27FC236}">
                <a16:creationId xmlns:a16="http://schemas.microsoft.com/office/drawing/2014/main" id="{67E3F929-6099-994F-A106-274DBE56A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470" y="1640620"/>
            <a:ext cx="856265" cy="85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4107">
            <a:extLst>
              <a:ext uri="{FF2B5EF4-FFF2-40B4-BE49-F238E27FC236}">
                <a16:creationId xmlns:a16="http://schemas.microsoft.com/office/drawing/2014/main" id="{CE60F147-048D-914B-A86A-BED23E07A71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3402285">
            <a:off x="3002997" y="347828"/>
            <a:ext cx="753210" cy="998555"/>
          </a:xfrm>
          <a:prstGeom prst="rect">
            <a:avLst/>
          </a:prstGeom>
        </p:spPr>
      </p:pic>
      <p:pic>
        <p:nvPicPr>
          <p:cNvPr id="4109" name="Picture 4108">
            <a:extLst>
              <a:ext uri="{FF2B5EF4-FFF2-40B4-BE49-F238E27FC236}">
                <a16:creationId xmlns:a16="http://schemas.microsoft.com/office/drawing/2014/main" id="{F8360749-DC06-B542-93B9-C77D3C68C78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377445"/>
            <a:ext cx="1791303" cy="1277452"/>
          </a:xfrm>
          <a:prstGeom prst="rect">
            <a:avLst/>
          </a:prstGeom>
        </p:spPr>
      </p:pic>
      <p:pic>
        <p:nvPicPr>
          <p:cNvPr id="4114" name="Picture 18" descr="Machine Learning with PySpark and Amazon EMR | by Mihajlovic Aleksa |  Towards Data Science">
            <a:extLst>
              <a:ext uri="{FF2B5EF4-FFF2-40B4-BE49-F238E27FC236}">
                <a16:creationId xmlns:a16="http://schemas.microsoft.com/office/drawing/2014/main" id="{5B7BD4B6-7ADB-3744-8244-9F3D13FBF0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6" t="46492" r="41599"/>
          <a:stretch/>
        </p:blipFill>
        <p:spPr bwMode="auto">
          <a:xfrm>
            <a:off x="2928187" y="2815474"/>
            <a:ext cx="902830" cy="84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>
            <a:extLst>
              <a:ext uri="{FF2B5EF4-FFF2-40B4-BE49-F238E27FC236}">
                <a16:creationId xmlns:a16="http://schemas.microsoft.com/office/drawing/2014/main" id="{DD55540E-83D4-1042-A0CA-8D8E1484E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619" y="3958251"/>
            <a:ext cx="879967" cy="96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Google Shape;71;p15">
            <a:extLst>
              <a:ext uri="{FF2B5EF4-FFF2-40B4-BE49-F238E27FC236}">
                <a16:creationId xmlns:a16="http://schemas.microsoft.com/office/drawing/2014/main" id="{6C1E1130-AECF-8D45-89E5-B8C65A63A982}"/>
              </a:ext>
            </a:extLst>
          </p:cNvPr>
          <p:cNvSpPr txBox="1"/>
          <p:nvPr/>
        </p:nvSpPr>
        <p:spPr>
          <a:xfrm>
            <a:off x="83100" y="64025"/>
            <a:ext cx="265303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20" b="1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Architecture AWS</a:t>
            </a:r>
          </a:p>
        </p:txBody>
      </p:sp>
    </p:spTree>
    <p:extLst>
      <p:ext uri="{BB962C8B-B14F-4D97-AF65-F5344CB8AC3E}">
        <p14:creationId xmlns:p14="http://schemas.microsoft.com/office/powerpoint/2010/main" val="1632898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ject 3">
            <a:extLst>
              <a:ext uri="{FF2B5EF4-FFF2-40B4-BE49-F238E27FC236}">
                <a16:creationId xmlns:a16="http://schemas.microsoft.com/office/drawing/2014/main" id="{907753B7-C347-0F42-B86B-A3187C58229F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1EBDF"/>
              </a:clrFrom>
              <a:clrTo>
                <a:srgbClr val="F1EBD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43062" y="3003262"/>
            <a:ext cx="1168908" cy="1269491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C1E5F0E3-E512-7F4A-A630-AB74AFE298CE}"/>
              </a:ext>
            </a:extLst>
          </p:cNvPr>
          <p:cNvGrpSpPr/>
          <p:nvPr/>
        </p:nvGrpSpPr>
        <p:grpSpPr>
          <a:xfrm>
            <a:off x="2999784" y="1495010"/>
            <a:ext cx="3124200" cy="2730500"/>
            <a:chOff x="2999784" y="1495010"/>
            <a:chExt cx="3124200" cy="2730500"/>
          </a:xfrm>
        </p:grpSpPr>
        <p:pic>
          <p:nvPicPr>
            <p:cNvPr id="13" name="object 2">
              <a:extLst>
                <a:ext uri="{FF2B5EF4-FFF2-40B4-BE49-F238E27FC236}">
                  <a16:creationId xmlns:a16="http://schemas.microsoft.com/office/drawing/2014/main" id="{2E8A68D7-705E-5341-AA2D-6771BFF63507}"/>
                </a:ext>
              </a:extLst>
            </p:cNvPr>
            <p:cNvPicPr/>
            <p:nvPr/>
          </p:nvPicPr>
          <p:blipFill>
            <a:blip r:embed="rId3" cstate="print">
              <a:clrChange>
                <a:clrFrom>
                  <a:srgbClr val="F2EFE6"/>
                </a:clrFrom>
                <a:clrTo>
                  <a:srgbClr val="F2EFE6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133646" y="1495010"/>
              <a:ext cx="2964179" cy="2730500"/>
            </a:xfrm>
            <a:prstGeom prst="rect">
              <a:avLst/>
            </a:prstGeom>
          </p:spPr>
        </p:pic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F8529F80-8BDF-9B4A-985C-071B6DA672DF}"/>
                </a:ext>
              </a:extLst>
            </p:cNvPr>
            <p:cNvPicPr/>
            <p:nvPr/>
          </p:nvPicPr>
          <p:blipFill>
            <a:blip r:embed="rId4" cstate="print">
              <a:clrChange>
                <a:clrFrom>
                  <a:srgbClr val="F2EFE6"/>
                </a:clrFrom>
                <a:clrTo>
                  <a:srgbClr val="F2EFE6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999784" y="1652998"/>
              <a:ext cx="3124200" cy="2407920"/>
            </a:xfrm>
            <a:prstGeom prst="rect">
              <a:avLst/>
            </a:prstGeom>
          </p:spPr>
        </p:pic>
      </p:grpSp>
      <p:pic>
        <p:nvPicPr>
          <p:cNvPr id="18" name="object 7">
            <a:extLst>
              <a:ext uri="{FF2B5EF4-FFF2-40B4-BE49-F238E27FC236}">
                <a16:creationId xmlns:a16="http://schemas.microsoft.com/office/drawing/2014/main" id="{52415379-6373-FA4E-AADB-A3261B9712CA}"/>
              </a:ext>
            </a:extLst>
          </p:cNvPr>
          <p:cNvPicPr/>
          <p:nvPr/>
        </p:nvPicPr>
        <p:blipFill>
          <a:blip r:embed="rId5" cstate="print">
            <a:clrChange>
              <a:clrFrom>
                <a:srgbClr val="F7FBFA"/>
              </a:clrFrom>
              <a:clrTo>
                <a:srgbClr val="F7FB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89138" y="796510"/>
            <a:ext cx="2424683" cy="1322832"/>
          </a:xfrm>
          <a:prstGeom prst="rect">
            <a:avLst/>
          </a:prstGeom>
        </p:spPr>
      </p:pic>
      <p:pic>
        <p:nvPicPr>
          <p:cNvPr id="23" name="object 12">
            <a:extLst>
              <a:ext uri="{FF2B5EF4-FFF2-40B4-BE49-F238E27FC236}">
                <a16:creationId xmlns:a16="http://schemas.microsoft.com/office/drawing/2014/main" id="{F7238921-7003-8D4C-A20C-D0840C4C1C9E}"/>
              </a:ext>
            </a:extLst>
          </p:cNvPr>
          <p:cNvPicPr/>
          <p:nvPr/>
        </p:nvPicPr>
        <p:blipFill>
          <a:blip r:embed="rId6" cstate="print">
            <a:clrChange>
              <a:clrFrom>
                <a:srgbClr val="ECE4D9"/>
              </a:clrFrom>
              <a:clrTo>
                <a:srgbClr val="ECE4D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32850" y="3664679"/>
            <a:ext cx="1289303" cy="1043939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C69D46B8-0506-BC45-B413-EA2CE14FF1A5}"/>
              </a:ext>
            </a:extLst>
          </p:cNvPr>
          <p:cNvGrpSpPr/>
          <p:nvPr/>
        </p:nvGrpSpPr>
        <p:grpSpPr>
          <a:xfrm>
            <a:off x="478307" y="757061"/>
            <a:ext cx="3401655" cy="1720214"/>
            <a:chOff x="478307" y="255618"/>
            <a:chExt cx="3401655" cy="1720214"/>
          </a:xfrm>
        </p:grpSpPr>
        <p:pic>
          <p:nvPicPr>
            <p:cNvPr id="15" name="object 4">
              <a:extLst>
                <a:ext uri="{FF2B5EF4-FFF2-40B4-BE49-F238E27FC236}">
                  <a16:creationId xmlns:a16="http://schemas.microsoft.com/office/drawing/2014/main" id="{5A84F0C3-54AD-544B-8792-E1801200779F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8307" y="255618"/>
              <a:ext cx="2408451" cy="1677796"/>
            </a:xfrm>
            <a:prstGeom prst="rect">
              <a:avLst/>
            </a:prstGeom>
          </p:spPr>
        </p:pic>
        <p:pic>
          <p:nvPicPr>
            <p:cNvPr id="20" name="object 9">
              <a:extLst>
                <a:ext uri="{FF2B5EF4-FFF2-40B4-BE49-F238E27FC236}">
                  <a16:creationId xmlns:a16="http://schemas.microsoft.com/office/drawing/2014/main" id="{AEBC6484-00BC-5840-9A7F-3BD68BBB039D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6686" y="377411"/>
              <a:ext cx="1339595" cy="1085087"/>
            </a:xfrm>
            <a:prstGeom prst="rect">
              <a:avLst/>
            </a:prstGeom>
          </p:spPr>
        </p:pic>
        <p:grpSp>
          <p:nvGrpSpPr>
            <p:cNvPr id="25" name="object 14">
              <a:extLst>
                <a:ext uri="{FF2B5EF4-FFF2-40B4-BE49-F238E27FC236}">
                  <a16:creationId xmlns:a16="http://schemas.microsoft.com/office/drawing/2014/main" id="{3B9A6ADE-5FB2-4245-8A02-C5B26F6DDEAD}"/>
                </a:ext>
              </a:extLst>
            </p:cNvPr>
            <p:cNvGrpSpPr/>
            <p:nvPr/>
          </p:nvGrpSpPr>
          <p:grpSpPr>
            <a:xfrm>
              <a:off x="1586977" y="1069052"/>
              <a:ext cx="2292985" cy="906780"/>
              <a:chOff x="2955035" y="1989582"/>
              <a:chExt cx="2292985" cy="906780"/>
            </a:xfrm>
          </p:grpSpPr>
          <p:pic>
            <p:nvPicPr>
              <p:cNvPr id="26" name="object 15">
                <a:extLst>
                  <a:ext uri="{FF2B5EF4-FFF2-40B4-BE49-F238E27FC236}">
                    <a16:creationId xmlns:a16="http://schemas.microsoft.com/office/drawing/2014/main" id="{55B71639-0097-2947-BA73-3B4C559D15F2}"/>
                  </a:ext>
                </a:extLst>
              </p:cNvPr>
              <p:cNvPicPr/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955035" y="1990344"/>
                <a:ext cx="928116" cy="761999"/>
              </a:xfrm>
              <a:prstGeom prst="rect">
                <a:avLst/>
              </a:prstGeom>
            </p:spPr>
          </p:pic>
          <p:sp>
            <p:nvSpPr>
              <p:cNvPr id="27" name="object 16">
                <a:extLst>
                  <a:ext uri="{FF2B5EF4-FFF2-40B4-BE49-F238E27FC236}">
                    <a16:creationId xmlns:a16="http://schemas.microsoft.com/office/drawing/2014/main" id="{CB42107B-E67D-FE45-9C32-5C58EF6A2A30}"/>
                  </a:ext>
                </a:extLst>
              </p:cNvPr>
              <p:cNvSpPr/>
              <p:nvPr/>
            </p:nvSpPr>
            <p:spPr>
              <a:xfrm>
                <a:off x="3622548" y="1997964"/>
                <a:ext cx="1617345" cy="890269"/>
              </a:xfrm>
              <a:custGeom>
                <a:avLst/>
                <a:gdLst/>
                <a:ahLst/>
                <a:cxnLst/>
                <a:rect l="l" t="t" r="r" b="b"/>
                <a:pathLst>
                  <a:path w="1617345" h="890269">
                    <a:moveTo>
                      <a:pt x="0" y="0"/>
                    </a:moveTo>
                    <a:lnTo>
                      <a:pt x="1616964" y="890016"/>
                    </a:lnTo>
                  </a:path>
                </a:pathLst>
              </a:custGeom>
              <a:ln w="16764">
                <a:solidFill>
                  <a:srgbClr val="E2792F"/>
                </a:solidFill>
              </a:ln>
            </p:spPr>
            <p:txBody>
              <a:bodyPr wrap="square" lIns="0" tIns="0" rIns="0" bIns="0" rtlCol="0"/>
              <a:lstStyle/>
              <a:p>
                <a:endParaRPr sz="16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sp>
        <p:nvSpPr>
          <p:cNvPr id="29" name="object 18">
            <a:extLst>
              <a:ext uri="{FF2B5EF4-FFF2-40B4-BE49-F238E27FC236}">
                <a16:creationId xmlns:a16="http://schemas.microsoft.com/office/drawing/2014/main" id="{13733A74-E74E-A444-8BE2-A70A19F0975B}"/>
              </a:ext>
            </a:extLst>
          </p:cNvPr>
          <p:cNvSpPr txBox="1"/>
          <p:nvPr/>
        </p:nvSpPr>
        <p:spPr>
          <a:xfrm>
            <a:off x="6691642" y="2105068"/>
            <a:ext cx="107950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spc="-5" dirty="0">
                <a:solidFill>
                  <a:srgbClr val="2D75B6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Sécurité</a:t>
            </a:r>
            <a:endParaRPr sz="1600" dirty="0"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</p:txBody>
      </p:sp>
      <p:sp>
        <p:nvSpPr>
          <p:cNvPr id="30" name="object 19">
            <a:extLst>
              <a:ext uri="{FF2B5EF4-FFF2-40B4-BE49-F238E27FC236}">
                <a16:creationId xmlns:a16="http://schemas.microsoft.com/office/drawing/2014/main" id="{C19441C7-7D87-1D4A-85FF-3EDA9AE87CD8}"/>
              </a:ext>
            </a:extLst>
          </p:cNvPr>
          <p:cNvSpPr txBox="1"/>
          <p:nvPr/>
        </p:nvSpPr>
        <p:spPr>
          <a:xfrm>
            <a:off x="489403" y="2504297"/>
            <a:ext cx="249237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dirty="0">
                <a:solidFill>
                  <a:srgbClr val="2D75B6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Puissance</a:t>
            </a:r>
            <a:r>
              <a:rPr sz="1600" b="1" spc="-60" dirty="0">
                <a:solidFill>
                  <a:srgbClr val="2D75B6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sz="1600" b="1" spc="5" dirty="0">
                <a:solidFill>
                  <a:srgbClr val="2D75B6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de</a:t>
            </a:r>
            <a:r>
              <a:rPr sz="1600" b="1" spc="-30" dirty="0">
                <a:solidFill>
                  <a:srgbClr val="2D75B6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sz="1600" b="1" spc="-5" dirty="0">
                <a:solidFill>
                  <a:srgbClr val="2D75B6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calcul</a:t>
            </a:r>
            <a:endParaRPr sz="1600" dirty="0"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</p:txBody>
      </p:sp>
      <p:sp>
        <p:nvSpPr>
          <p:cNvPr id="31" name="object 20">
            <a:extLst>
              <a:ext uri="{FF2B5EF4-FFF2-40B4-BE49-F238E27FC236}">
                <a16:creationId xmlns:a16="http://schemas.microsoft.com/office/drawing/2014/main" id="{76613EFA-529D-AE40-9D64-864E020EE8BF}"/>
              </a:ext>
            </a:extLst>
          </p:cNvPr>
          <p:cNvSpPr txBox="1"/>
          <p:nvPr/>
        </p:nvSpPr>
        <p:spPr>
          <a:xfrm>
            <a:off x="6754188" y="4770563"/>
            <a:ext cx="117983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spc="-10" dirty="0">
                <a:solidFill>
                  <a:srgbClr val="2D75B6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Stockage</a:t>
            </a:r>
            <a:endParaRPr sz="1600"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</p:txBody>
      </p:sp>
      <p:sp>
        <p:nvSpPr>
          <p:cNvPr id="37" name="object 26">
            <a:extLst>
              <a:ext uri="{FF2B5EF4-FFF2-40B4-BE49-F238E27FC236}">
                <a16:creationId xmlns:a16="http://schemas.microsoft.com/office/drawing/2014/main" id="{FAA781AD-CFD1-FB48-8E3F-C8439BFE1B7A}"/>
              </a:ext>
            </a:extLst>
          </p:cNvPr>
          <p:cNvSpPr txBox="1"/>
          <p:nvPr/>
        </p:nvSpPr>
        <p:spPr>
          <a:xfrm>
            <a:off x="589516" y="4775474"/>
            <a:ext cx="235458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spc="-15" dirty="0">
                <a:solidFill>
                  <a:srgbClr val="2D75B6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Package</a:t>
            </a:r>
            <a:r>
              <a:rPr sz="1600" b="1" spc="-30" dirty="0">
                <a:solidFill>
                  <a:srgbClr val="2D75B6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sz="1600" b="1" spc="-20" dirty="0">
                <a:solidFill>
                  <a:srgbClr val="2D75B6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d’analyse</a:t>
            </a:r>
            <a:endParaRPr sz="1600" dirty="0"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</p:txBody>
      </p:sp>
      <p:sp>
        <p:nvSpPr>
          <p:cNvPr id="38" name="object 27">
            <a:extLst>
              <a:ext uri="{FF2B5EF4-FFF2-40B4-BE49-F238E27FC236}">
                <a16:creationId xmlns:a16="http://schemas.microsoft.com/office/drawing/2014/main" id="{C7546210-D687-5A49-8E3F-B11ECA5DD4BF}"/>
              </a:ext>
            </a:extLst>
          </p:cNvPr>
          <p:cNvSpPr/>
          <p:nvPr/>
        </p:nvSpPr>
        <p:spPr>
          <a:xfrm>
            <a:off x="4418379" y="2856958"/>
            <a:ext cx="2510155" cy="771525"/>
          </a:xfrm>
          <a:custGeom>
            <a:avLst/>
            <a:gdLst/>
            <a:ahLst/>
            <a:cxnLst/>
            <a:rect l="l" t="t" r="r" b="b"/>
            <a:pathLst>
              <a:path w="2510154" h="771525">
                <a:moveTo>
                  <a:pt x="0" y="0"/>
                </a:moveTo>
                <a:lnTo>
                  <a:pt x="2510028" y="771143"/>
                </a:lnTo>
              </a:path>
            </a:pathLst>
          </a:custGeom>
          <a:ln w="16764">
            <a:solidFill>
              <a:srgbClr val="C1483B"/>
            </a:solidFill>
          </a:ln>
        </p:spPr>
        <p:txBody>
          <a:bodyPr wrap="square" lIns="0" tIns="0" rIns="0" bIns="0" rtlCol="0"/>
          <a:lstStyle/>
          <a:p>
            <a:endParaRPr sz="16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object 28">
            <a:extLst>
              <a:ext uri="{FF2B5EF4-FFF2-40B4-BE49-F238E27FC236}">
                <a16:creationId xmlns:a16="http://schemas.microsoft.com/office/drawing/2014/main" id="{6ABD5370-D285-FD47-A8D0-A8C01CBDFDC3}"/>
              </a:ext>
            </a:extLst>
          </p:cNvPr>
          <p:cNvSpPr/>
          <p:nvPr/>
        </p:nvSpPr>
        <p:spPr>
          <a:xfrm>
            <a:off x="5149898" y="1435066"/>
            <a:ext cx="1598930" cy="1118870"/>
          </a:xfrm>
          <a:custGeom>
            <a:avLst/>
            <a:gdLst/>
            <a:ahLst/>
            <a:cxnLst/>
            <a:rect l="l" t="t" r="r" b="b"/>
            <a:pathLst>
              <a:path w="1598929" h="1118870">
                <a:moveTo>
                  <a:pt x="0" y="1118616"/>
                </a:moveTo>
                <a:lnTo>
                  <a:pt x="1598676" y="0"/>
                </a:lnTo>
              </a:path>
            </a:pathLst>
          </a:custGeom>
          <a:ln w="16764">
            <a:solidFill>
              <a:srgbClr val="608031"/>
            </a:solidFill>
          </a:ln>
        </p:spPr>
        <p:txBody>
          <a:bodyPr wrap="square" lIns="0" tIns="0" rIns="0" bIns="0" rtlCol="0"/>
          <a:lstStyle/>
          <a:p>
            <a:endParaRPr sz="16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1" name="object 30">
            <a:extLst>
              <a:ext uri="{FF2B5EF4-FFF2-40B4-BE49-F238E27FC236}">
                <a16:creationId xmlns:a16="http://schemas.microsoft.com/office/drawing/2014/main" id="{3E709E39-08AC-E042-BD3E-BAD1999E5B0E}"/>
              </a:ext>
            </a:extLst>
          </p:cNvPr>
          <p:cNvSpPr/>
          <p:nvPr/>
        </p:nvSpPr>
        <p:spPr>
          <a:xfrm>
            <a:off x="1890628" y="2853637"/>
            <a:ext cx="1496695" cy="1064260"/>
          </a:xfrm>
          <a:custGeom>
            <a:avLst/>
            <a:gdLst/>
            <a:ahLst/>
            <a:cxnLst/>
            <a:rect l="l" t="t" r="r" b="b"/>
            <a:pathLst>
              <a:path w="1496695" h="1064260">
                <a:moveTo>
                  <a:pt x="0" y="1063752"/>
                </a:moveTo>
                <a:lnTo>
                  <a:pt x="1496568" y="0"/>
                </a:lnTo>
              </a:path>
            </a:pathLst>
          </a:custGeom>
          <a:ln w="16764">
            <a:solidFill>
              <a:srgbClr val="E2792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4" name="object 33">
            <a:extLst>
              <a:ext uri="{FF2B5EF4-FFF2-40B4-BE49-F238E27FC236}">
                <a16:creationId xmlns:a16="http://schemas.microsoft.com/office/drawing/2014/main" id="{FC140C1A-2F05-B54C-8158-3C6F4F6C929C}"/>
              </a:ext>
            </a:extLst>
          </p:cNvPr>
          <p:cNvSpPr txBox="1"/>
          <p:nvPr/>
        </p:nvSpPr>
        <p:spPr>
          <a:xfrm>
            <a:off x="3298472" y="4742082"/>
            <a:ext cx="310134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fr-FR" sz="1600" b="1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Et</a:t>
            </a:r>
            <a:r>
              <a:rPr sz="1600" b="1" spc="-10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sz="1600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bien</a:t>
            </a:r>
            <a:r>
              <a:rPr sz="1600" spc="-15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sz="1600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plus</a:t>
            </a:r>
            <a:r>
              <a:rPr sz="1600" spc="-5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sz="1600" spc="-15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encore</a:t>
            </a:r>
            <a:r>
              <a:rPr sz="1600" spc="5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…</a:t>
            </a:r>
            <a:endParaRPr sz="1600" dirty="0"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768F940-0698-C14C-A10C-B99E8D54392B}"/>
              </a:ext>
            </a:extLst>
          </p:cNvPr>
          <p:cNvSpPr/>
          <p:nvPr/>
        </p:nvSpPr>
        <p:spPr>
          <a:xfrm>
            <a:off x="-94" y="1042976"/>
            <a:ext cx="5398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000" algn="ctr"/>
            <a:r>
              <a:rPr lang="fr-FR" spc="-5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EC2</a:t>
            </a:r>
            <a:endParaRPr lang="fr-FR" dirty="0">
              <a:solidFill>
                <a:srgbClr val="E4792D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DD48690-FE41-FB43-AF54-28BCFAF30B58}"/>
              </a:ext>
            </a:extLst>
          </p:cNvPr>
          <p:cNvSpPr/>
          <p:nvPr/>
        </p:nvSpPr>
        <p:spPr>
          <a:xfrm>
            <a:off x="7863340" y="3132198"/>
            <a:ext cx="4283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000" algn="ctr"/>
            <a:r>
              <a:rPr lang="fr-FR" spc="-5" dirty="0">
                <a:solidFill>
                  <a:srgbClr val="E7584B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S3</a:t>
            </a:r>
            <a:endParaRPr lang="fr-FR" dirty="0">
              <a:solidFill>
                <a:srgbClr val="E7584B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C6E131F-E6A4-EE4C-A639-54A2E1494204}"/>
              </a:ext>
            </a:extLst>
          </p:cNvPr>
          <p:cNvSpPr/>
          <p:nvPr/>
        </p:nvSpPr>
        <p:spPr>
          <a:xfrm>
            <a:off x="7749095" y="770797"/>
            <a:ext cx="9165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000" algn="ctr"/>
            <a:r>
              <a:rPr lang="fr-FR" spc="-5" dirty="0">
                <a:solidFill>
                  <a:srgbClr val="608033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Clef IAM</a:t>
            </a:r>
            <a:endParaRPr lang="fr-FR" dirty="0">
              <a:solidFill>
                <a:srgbClr val="608033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219BA67-3417-E443-9BA3-B1E612D9BE45}"/>
              </a:ext>
            </a:extLst>
          </p:cNvPr>
          <p:cNvSpPr/>
          <p:nvPr/>
        </p:nvSpPr>
        <p:spPr>
          <a:xfrm>
            <a:off x="1425695" y="3207478"/>
            <a:ext cx="5895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000" algn="ctr"/>
            <a:r>
              <a:rPr lang="fr-FR" spc="-5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EMR</a:t>
            </a:r>
            <a:endParaRPr lang="fr-FR" dirty="0">
              <a:solidFill>
                <a:srgbClr val="E4792D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0FB0D20-1FA1-6A40-8D8B-12A54B609B2F}"/>
              </a:ext>
            </a:extLst>
          </p:cNvPr>
          <p:cNvGrpSpPr/>
          <p:nvPr/>
        </p:nvGrpSpPr>
        <p:grpSpPr>
          <a:xfrm>
            <a:off x="22234" y="3094703"/>
            <a:ext cx="2224445" cy="1647379"/>
            <a:chOff x="22234" y="3094703"/>
            <a:chExt cx="2224445" cy="1647379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1DCD40A-B982-1E43-BF05-E09C57CF5AA9}"/>
                </a:ext>
              </a:extLst>
            </p:cNvPr>
            <p:cNvGrpSpPr/>
            <p:nvPr/>
          </p:nvGrpSpPr>
          <p:grpSpPr>
            <a:xfrm>
              <a:off x="180135" y="3094703"/>
              <a:ext cx="2066544" cy="1423416"/>
              <a:chOff x="180135" y="3094703"/>
              <a:chExt cx="2066544" cy="1423416"/>
            </a:xfrm>
          </p:grpSpPr>
          <p:grpSp>
            <p:nvGrpSpPr>
              <p:cNvPr id="32" name="object 21">
                <a:extLst>
                  <a:ext uri="{FF2B5EF4-FFF2-40B4-BE49-F238E27FC236}">
                    <a16:creationId xmlns:a16="http://schemas.microsoft.com/office/drawing/2014/main" id="{3302BBE0-E48D-404B-8136-890703328AAC}"/>
                  </a:ext>
                </a:extLst>
              </p:cNvPr>
              <p:cNvGrpSpPr/>
              <p:nvPr/>
            </p:nvGrpSpPr>
            <p:grpSpPr>
              <a:xfrm>
                <a:off x="180135" y="3094703"/>
                <a:ext cx="2066544" cy="1423416"/>
                <a:chOff x="1533144" y="4038600"/>
                <a:chExt cx="2066544" cy="1423416"/>
              </a:xfrm>
            </p:grpSpPr>
            <p:pic>
              <p:nvPicPr>
                <p:cNvPr id="33" name="object 22">
                  <a:extLst>
                    <a:ext uri="{FF2B5EF4-FFF2-40B4-BE49-F238E27FC236}">
                      <a16:creationId xmlns:a16="http://schemas.microsoft.com/office/drawing/2014/main" id="{EC60B63C-50BC-C547-ABC2-FF3C879E0907}"/>
                    </a:ext>
                  </a:extLst>
                </p:cNvPr>
                <p:cNvPicPr/>
                <p:nvPr/>
              </p:nvPicPr>
              <p:blipFill rotWithShape="1">
                <a:blip r:embed="rId10" cstate="print">
                  <a:clrChange>
                    <a:clrFrom>
                      <a:srgbClr val="F2F7F0"/>
                    </a:clrFrom>
                    <a:clrTo>
                      <a:srgbClr val="F2F7F0">
                        <a:alpha val="0"/>
                      </a:srgbClr>
                    </a:clrTo>
                  </a:clrChange>
                </a:blip>
                <a:srcRect b="56669"/>
                <a:stretch/>
              </p:blipFill>
              <p:spPr>
                <a:xfrm>
                  <a:off x="1533144" y="4038600"/>
                  <a:ext cx="2066544" cy="737617"/>
                </a:xfrm>
                <a:prstGeom prst="rect">
                  <a:avLst/>
                </a:prstGeom>
              </p:spPr>
            </p:pic>
            <p:pic>
              <p:nvPicPr>
                <p:cNvPr id="35" name="object 24">
                  <a:extLst>
                    <a:ext uri="{FF2B5EF4-FFF2-40B4-BE49-F238E27FC236}">
                      <a16:creationId xmlns:a16="http://schemas.microsoft.com/office/drawing/2014/main" id="{12527CC5-014B-2543-94AC-3A290CD6C14B}"/>
                    </a:ext>
                  </a:extLst>
                </p:cNvPr>
                <p:cNvPicPr/>
                <p:nvPr/>
              </p:nvPicPr>
              <p:blipFill>
                <a:blip r:embed="rId11" cstate="print">
                  <a:clrChange>
                    <a:clrFrom>
                      <a:srgbClr val="F2F7F0"/>
                    </a:clrFrom>
                    <a:clrTo>
                      <a:srgbClr val="F2F7F0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1819655" y="4724400"/>
                  <a:ext cx="300227" cy="737616"/>
                </a:xfrm>
                <a:prstGeom prst="rect">
                  <a:avLst/>
                </a:prstGeom>
              </p:spPr>
            </p:pic>
            <p:pic>
              <p:nvPicPr>
                <p:cNvPr id="36" name="object 25">
                  <a:extLst>
                    <a:ext uri="{FF2B5EF4-FFF2-40B4-BE49-F238E27FC236}">
                      <a16:creationId xmlns:a16="http://schemas.microsoft.com/office/drawing/2014/main" id="{2BFCD06E-9BA0-7E4D-9930-0F72A61A0F72}"/>
                    </a:ext>
                  </a:extLst>
                </p:cNvPr>
                <p:cNvPicPr/>
                <p:nvPr/>
              </p:nvPicPr>
              <p:blipFill>
                <a:blip r:embed="rId12" cstate="print">
                  <a:clrChange>
                    <a:clrFrom>
                      <a:srgbClr val="F2F7F0"/>
                    </a:clrFrom>
                    <a:clrTo>
                      <a:srgbClr val="F2F7F0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1815084" y="4151375"/>
                  <a:ext cx="800100" cy="554735"/>
                </a:xfrm>
                <a:prstGeom prst="rect">
                  <a:avLst/>
                </a:prstGeom>
              </p:spPr>
            </p:pic>
          </p:grpSp>
          <p:pic>
            <p:nvPicPr>
              <p:cNvPr id="42" name="object 31">
                <a:extLst>
                  <a:ext uri="{FF2B5EF4-FFF2-40B4-BE49-F238E27FC236}">
                    <a16:creationId xmlns:a16="http://schemas.microsoft.com/office/drawing/2014/main" id="{D604E345-6059-A149-9268-2A286DFA63B0}"/>
                  </a:ext>
                </a:extLst>
              </p:cNvPr>
              <p:cNvPicPr/>
              <p:nvPr/>
            </p:nvPicPr>
            <p:blipFill>
              <a:blip r:embed="rId13" cstate="print">
                <a:clrChange>
                  <a:clrFrom>
                    <a:srgbClr val="F2F7F0"/>
                  </a:clrFrom>
                  <a:clrTo>
                    <a:srgbClr val="F2F7F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06205" y="3220274"/>
                <a:ext cx="333756" cy="345948"/>
              </a:xfrm>
              <a:prstGeom prst="rect">
                <a:avLst/>
              </a:prstGeom>
            </p:spPr>
          </p:pic>
        </p:grpSp>
        <p:grpSp>
          <p:nvGrpSpPr>
            <p:cNvPr id="54" name="object 21">
              <a:extLst>
                <a:ext uri="{FF2B5EF4-FFF2-40B4-BE49-F238E27FC236}">
                  <a16:creationId xmlns:a16="http://schemas.microsoft.com/office/drawing/2014/main" id="{F597DDAE-8A45-E34F-AF90-9DC70BC4E07B}"/>
                </a:ext>
              </a:extLst>
            </p:cNvPr>
            <p:cNvGrpSpPr/>
            <p:nvPr/>
          </p:nvGrpSpPr>
          <p:grpSpPr>
            <a:xfrm>
              <a:off x="180135" y="3725575"/>
              <a:ext cx="2066544" cy="1016507"/>
              <a:chOff x="1533144" y="4724400"/>
              <a:chExt cx="2066544" cy="1016507"/>
            </a:xfrm>
          </p:grpSpPr>
          <p:pic>
            <p:nvPicPr>
              <p:cNvPr id="56" name="object 22">
                <a:extLst>
                  <a:ext uri="{FF2B5EF4-FFF2-40B4-BE49-F238E27FC236}">
                    <a16:creationId xmlns:a16="http://schemas.microsoft.com/office/drawing/2014/main" id="{19F1B8C2-85FB-3E45-B678-5C62EF057DC5}"/>
                  </a:ext>
                </a:extLst>
              </p:cNvPr>
              <p:cNvPicPr/>
              <p:nvPr/>
            </p:nvPicPr>
            <p:blipFill rotWithShape="1">
              <a:blip r:embed="rId10" cstate="print">
                <a:clrChange>
                  <a:clrFrom>
                    <a:srgbClr val="EDE6D6"/>
                  </a:clrFrom>
                  <a:clrTo>
                    <a:srgbClr val="EDE6D6">
                      <a:alpha val="0"/>
                    </a:srgbClr>
                  </a:clrTo>
                </a:clrChange>
              </a:blip>
              <a:srcRect t="45547"/>
              <a:stretch/>
            </p:blipFill>
            <p:spPr>
              <a:xfrm>
                <a:off x="1533144" y="4813954"/>
                <a:ext cx="2066544" cy="926953"/>
              </a:xfrm>
              <a:prstGeom prst="rect">
                <a:avLst/>
              </a:prstGeom>
            </p:spPr>
          </p:pic>
          <p:pic>
            <p:nvPicPr>
              <p:cNvPr id="57" name="object 24">
                <a:extLst>
                  <a:ext uri="{FF2B5EF4-FFF2-40B4-BE49-F238E27FC236}">
                    <a16:creationId xmlns:a16="http://schemas.microsoft.com/office/drawing/2014/main" id="{1E1D3539-C617-3141-B394-64C5166A5EFC}"/>
                  </a:ext>
                </a:extLst>
              </p:cNvPr>
              <p:cNvPicPr/>
              <p:nvPr/>
            </p:nvPicPr>
            <p:blipFill>
              <a:blip r:embed="rId11" cstate="print">
                <a:clrChange>
                  <a:clrFrom>
                    <a:srgbClr val="EDE6D6"/>
                  </a:clrFrom>
                  <a:clrTo>
                    <a:srgbClr val="EDE6D6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819655" y="4724400"/>
                <a:ext cx="300227" cy="737616"/>
              </a:xfrm>
              <a:prstGeom prst="rect">
                <a:avLst/>
              </a:prstGeom>
            </p:spPr>
          </p:pic>
        </p:grp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7B2E862-72A9-584A-90BF-F97A08732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2234" y="3504514"/>
              <a:ext cx="315801" cy="442121"/>
            </a:xfrm>
            <a:prstGeom prst="rect">
              <a:avLst/>
            </a:prstGeom>
          </p:spPr>
        </p:pic>
      </p:grpSp>
      <p:sp>
        <p:nvSpPr>
          <p:cNvPr id="61" name="Google Shape;71;p15">
            <a:extLst>
              <a:ext uri="{FF2B5EF4-FFF2-40B4-BE49-F238E27FC236}">
                <a16:creationId xmlns:a16="http://schemas.microsoft.com/office/drawing/2014/main" id="{BA27C1BF-5051-114E-A34D-E8420C40389A}"/>
              </a:ext>
            </a:extLst>
          </p:cNvPr>
          <p:cNvSpPr txBox="1"/>
          <p:nvPr/>
        </p:nvSpPr>
        <p:spPr>
          <a:xfrm>
            <a:off x="83100" y="64025"/>
            <a:ext cx="442007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20" b="1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Un « super ordinateur virtuel »</a:t>
            </a:r>
          </a:p>
        </p:txBody>
      </p:sp>
      <p:sp>
        <p:nvSpPr>
          <p:cNvPr id="40" name="Google Shape;71;p15">
            <a:extLst>
              <a:ext uri="{FF2B5EF4-FFF2-40B4-BE49-F238E27FC236}">
                <a16:creationId xmlns:a16="http://schemas.microsoft.com/office/drawing/2014/main" id="{AEE5445A-23EA-A248-8F38-970CD7A7265F}"/>
              </a:ext>
            </a:extLst>
          </p:cNvPr>
          <p:cNvSpPr txBox="1"/>
          <p:nvPr/>
        </p:nvSpPr>
        <p:spPr>
          <a:xfrm>
            <a:off x="3196696" y="1118744"/>
            <a:ext cx="248058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lang="fr-FR" sz="1800" dirty="0" err="1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Computing</a:t>
            </a:r>
            <a:endParaRPr lang="fr-FR" sz="1800" dirty="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062941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1;p15">
            <a:extLst>
              <a:ext uri="{FF2B5EF4-FFF2-40B4-BE49-F238E27FC236}">
                <a16:creationId xmlns:a16="http://schemas.microsoft.com/office/drawing/2014/main" id="{AEEDB31E-5563-C747-917C-37165AEE4716}"/>
              </a:ext>
            </a:extLst>
          </p:cNvPr>
          <p:cNvSpPr txBox="1"/>
          <p:nvPr/>
        </p:nvSpPr>
        <p:spPr>
          <a:xfrm>
            <a:off x="83100" y="64025"/>
            <a:ext cx="5147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20" b="1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Local vs Cloud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1C3E00D-473B-A247-ACE8-59A71E28EE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406484"/>
              </p:ext>
            </p:extLst>
          </p:nvPr>
        </p:nvGraphicFramePr>
        <p:xfrm>
          <a:off x="344129" y="908701"/>
          <a:ext cx="8554065" cy="374182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51355">
                  <a:extLst>
                    <a:ext uri="{9D8B030D-6E8A-4147-A177-3AD203B41FA5}">
                      <a16:colId xmlns:a16="http://schemas.microsoft.com/office/drawing/2014/main" val="3835539606"/>
                    </a:ext>
                  </a:extLst>
                </a:gridCol>
                <a:gridCol w="2851355">
                  <a:extLst>
                    <a:ext uri="{9D8B030D-6E8A-4147-A177-3AD203B41FA5}">
                      <a16:colId xmlns:a16="http://schemas.microsoft.com/office/drawing/2014/main" val="569692616"/>
                    </a:ext>
                  </a:extLst>
                </a:gridCol>
                <a:gridCol w="2851355">
                  <a:extLst>
                    <a:ext uri="{9D8B030D-6E8A-4147-A177-3AD203B41FA5}">
                      <a16:colId xmlns:a16="http://schemas.microsoft.com/office/drawing/2014/main" val="4015843028"/>
                    </a:ext>
                  </a:extLst>
                </a:gridCol>
              </a:tblGrid>
              <a:tr h="466254">
                <a:tc>
                  <a:txBody>
                    <a:bodyPr/>
                    <a:lstStyle/>
                    <a:p>
                      <a:pPr marL="3600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fr-FR" sz="1200" noProof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200" noProof="0"/>
                        <a:t>Local</a:t>
                      </a:r>
                      <a:endParaRPr lang="fr-FR" sz="1200" noProof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200" noProof="0"/>
                        <a:t>Cloud</a:t>
                      </a:r>
                      <a:endParaRPr lang="fr-FR" sz="1200" noProof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9561283"/>
                  </a:ext>
                </a:extLst>
              </a:tr>
              <a:tr h="466254">
                <a:tc>
                  <a:txBody>
                    <a:bodyPr/>
                    <a:lstStyle/>
                    <a:p>
                      <a:pPr marL="3600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200" noProof="0"/>
                        <a:t>Stockage</a:t>
                      </a:r>
                      <a:endParaRPr lang="fr-FR" sz="1200" noProof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200" b="0" spc="10" noProof="0"/>
                        <a:t>Disque</a:t>
                      </a:r>
                      <a:r>
                        <a:rPr lang="fr-FR" sz="1200" b="0" spc="-35" noProof="0"/>
                        <a:t> </a:t>
                      </a:r>
                      <a:r>
                        <a:rPr lang="fr-FR" sz="1200" b="0" spc="15" noProof="0"/>
                        <a:t>dur</a:t>
                      </a:r>
                      <a:r>
                        <a:rPr lang="fr-FR" sz="1200" b="0" spc="-35" noProof="0"/>
                        <a:t> </a:t>
                      </a:r>
                      <a:r>
                        <a:rPr lang="fr-FR" sz="1200" b="0" spc="5" noProof="0"/>
                        <a:t>:</a:t>
                      </a:r>
                      <a:r>
                        <a:rPr lang="fr-FR" sz="1200" b="0" spc="-10" noProof="0"/>
                        <a:t> </a:t>
                      </a:r>
                      <a:r>
                        <a:rPr lang="fr-FR" sz="1200" b="0" spc="5" noProof="0"/>
                        <a:t>limité</a:t>
                      </a:r>
                      <a:endParaRPr lang="fr-FR" sz="1200" b="0" noProof="0"/>
                    </a:p>
                    <a:p>
                      <a:pPr marL="36000" marR="85725" indent="-635" algn="l">
                        <a:lnSpc>
                          <a:spcPct val="1008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200" b="0" noProof="0"/>
                        <a:t>Panne </a:t>
                      </a:r>
                      <a:r>
                        <a:rPr lang="fr-FR" sz="1200" b="0" spc="10" noProof="0"/>
                        <a:t>possible </a:t>
                      </a:r>
                      <a:r>
                        <a:rPr lang="fr-FR" sz="1200" b="0" spc="5" noProof="0"/>
                        <a:t>: </a:t>
                      </a:r>
                      <a:r>
                        <a:rPr lang="fr-FR" sz="1200" b="0" spc="-5" noProof="0"/>
                        <a:t>perte </a:t>
                      </a:r>
                      <a:r>
                        <a:rPr lang="fr-FR" sz="1200" b="0" noProof="0"/>
                        <a:t>des données </a:t>
                      </a:r>
                      <a:r>
                        <a:rPr lang="fr-FR" sz="1200" b="0" spc="-385" noProof="0"/>
                        <a:t> </a:t>
                      </a:r>
                    </a:p>
                    <a:p>
                      <a:pPr marL="36000" marR="85725" indent="-635" algn="l">
                        <a:lnSpc>
                          <a:spcPct val="1008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200" b="0" noProof="0"/>
                        <a:t>Données</a:t>
                      </a:r>
                      <a:r>
                        <a:rPr lang="fr-FR" sz="1200" b="0" spc="-20" noProof="0"/>
                        <a:t> </a:t>
                      </a:r>
                      <a:r>
                        <a:rPr lang="fr-FR" sz="1200" b="0" noProof="0"/>
                        <a:t>disponibles</a:t>
                      </a:r>
                      <a:r>
                        <a:rPr lang="fr-FR" sz="1200" b="0" spc="-15" noProof="0"/>
                        <a:t> </a:t>
                      </a:r>
                      <a:r>
                        <a:rPr lang="fr-FR" sz="1200" b="0" spc="-5" noProof="0"/>
                        <a:t>localement</a:t>
                      </a:r>
                      <a:endParaRPr lang="fr-FR" sz="1200" b="0" noProof="0">
                        <a:latin typeface="Roboto" panose="02000000000000000000" pitchFamily="2" charset="0"/>
                        <a:ea typeface="Roboto" panose="02000000000000000000" pitchFamily="2" charset="0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200" b="0" u="none" strike="noStrike" cap="none" noProof="0" dirty="0">
                          <a:solidFill>
                            <a:srgbClr val="000000"/>
                          </a:solidFill>
                          <a:sym typeface="Arial"/>
                        </a:rPr>
                        <a:t>Illimité</a:t>
                      </a:r>
                    </a:p>
                    <a:p>
                      <a:pPr marL="36000" marR="167005" algn="l">
                        <a:lnSpc>
                          <a:spcPct val="1016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200" b="0" u="none" strike="noStrike" cap="none" noProof="0" dirty="0">
                          <a:solidFill>
                            <a:srgbClr val="000000"/>
                          </a:solidFill>
                          <a:sym typeface="Arial"/>
                        </a:rPr>
                        <a:t>Redondance : tolérance aux pannes</a:t>
                      </a:r>
                    </a:p>
                    <a:p>
                      <a:pPr marL="36000" marR="167005" algn="l">
                        <a:lnSpc>
                          <a:spcPct val="1016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200" b="0" u="none" strike="noStrike" cap="none" noProof="0" dirty="0">
                          <a:solidFill>
                            <a:srgbClr val="000000"/>
                          </a:solidFill>
                          <a:sym typeface="Arial"/>
                        </a:rPr>
                        <a:t>Données disponibles partout</a:t>
                      </a:r>
                      <a:endParaRPr lang="fr-FR" sz="1200" b="0" i="0" u="none" strike="noStrike" cap="none" noProof="0" dirty="0">
                        <a:solidFill>
                          <a:srgbClr val="000000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Calibri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2032881"/>
                  </a:ext>
                </a:extLst>
              </a:tr>
              <a:tr h="466254">
                <a:tc>
                  <a:txBody>
                    <a:bodyPr/>
                    <a:lstStyle/>
                    <a:p>
                      <a:pPr marL="3600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200" noProof="0"/>
                        <a:t>Puissance de calcul</a:t>
                      </a:r>
                      <a:endParaRPr lang="fr-FR" sz="1200" noProof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200" b="0" spc="10" noProof="0" dirty="0"/>
                        <a:t>Dépendante </a:t>
                      </a:r>
                      <a:r>
                        <a:rPr lang="fr-FR" sz="1200" b="0" spc="15" noProof="0" dirty="0"/>
                        <a:t>du </a:t>
                      </a:r>
                      <a:r>
                        <a:rPr lang="fr-FR" sz="1200" b="0" spc="5" noProof="0" dirty="0"/>
                        <a:t>matériel</a:t>
                      </a:r>
                      <a:r>
                        <a:rPr lang="fr-FR" sz="1200" b="0" spc="10" noProof="0" dirty="0"/>
                        <a:t> </a:t>
                      </a:r>
                      <a:r>
                        <a:rPr lang="fr-FR" sz="1200" b="0" spc="5" noProof="0" dirty="0"/>
                        <a:t>informatique</a:t>
                      </a:r>
                      <a:r>
                        <a:rPr lang="fr-FR" sz="1200" b="0" spc="-60" noProof="0" dirty="0"/>
                        <a:t> </a:t>
                      </a:r>
                      <a:r>
                        <a:rPr lang="fr-FR" sz="1200" b="0" spc="15" noProof="0" dirty="0"/>
                        <a:t>à</a:t>
                      </a:r>
                      <a:r>
                        <a:rPr lang="fr-FR" sz="1200" b="0" spc="-25" noProof="0" dirty="0"/>
                        <a:t> </a:t>
                      </a:r>
                      <a:r>
                        <a:rPr lang="fr-FR" sz="1200" b="0" spc="10" noProof="0" dirty="0"/>
                        <a:t>disposition</a:t>
                      </a:r>
                      <a:endParaRPr lang="fr-FR" sz="1200" b="0" noProof="0" dirty="0">
                        <a:latin typeface="Roboto" panose="02000000000000000000" pitchFamily="2" charset="0"/>
                        <a:ea typeface="Roboto" panose="02000000000000000000" pitchFamily="2" charset="0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200" b="0" noProof="0" dirty="0"/>
                        <a:t>Evolutive</a:t>
                      </a:r>
                      <a:r>
                        <a:rPr lang="fr-FR" sz="1200" b="0" spc="-30" noProof="0" dirty="0"/>
                        <a:t> </a:t>
                      </a:r>
                      <a:r>
                        <a:rPr lang="fr-FR" sz="1200" b="0" spc="15" noProof="0" dirty="0"/>
                        <a:t>en</a:t>
                      </a:r>
                      <a:r>
                        <a:rPr lang="fr-FR" sz="1200" b="0" spc="-5" noProof="0" dirty="0"/>
                        <a:t> </a:t>
                      </a:r>
                      <a:r>
                        <a:rPr lang="fr-FR" sz="1200" b="0" spc="5" noProof="0" dirty="0"/>
                        <a:t>fonction</a:t>
                      </a:r>
                      <a:r>
                        <a:rPr lang="fr-FR" sz="1200" b="0" spc="-20" noProof="0" dirty="0"/>
                        <a:t> </a:t>
                      </a:r>
                      <a:r>
                        <a:rPr lang="fr-FR" sz="1200" b="0" spc="15" noProof="0" dirty="0"/>
                        <a:t>de</a:t>
                      </a:r>
                      <a:r>
                        <a:rPr lang="fr-FR" sz="1200" b="0" spc="-25" noProof="0" dirty="0"/>
                        <a:t> </a:t>
                      </a:r>
                      <a:r>
                        <a:rPr lang="fr-FR" sz="1200" b="0" spc="10" noProof="0" dirty="0"/>
                        <a:t>la</a:t>
                      </a:r>
                      <a:r>
                        <a:rPr lang="fr-FR" sz="1200" b="0" spc="-10" noProof="0" dirty="0"/>
                        <a:t> </a:t>
                      </a:r>
                      <a:r>
                        <a:rPr lang="fr-FR" sz="1200" b="0" spc="5" noProof="0" dirty="0"/>
                        <a:t>charge </a:t>
                      </a:r>
                      <a:r>
                        <a:rPr lang="fr-FR" sz="1200" b="0" spc="-415" noProof="0" dirty="0"/>
                        <a:t> </a:t>
                      </a:r>
                      <a:r>
                        <a:rPr lang="fr-FR" sz="1200" b="0" spc="15" noProof="0" dirty="0"/>
                        <a:t>de</a:t>
                      </a:r>
                      <a:r>
                        <a:rPr lang="fr-FR" sz="1200" b="0" spc="-5" noProof="0" dirty="0"/>
                        <a:t> travail</a:t>
                      </a:r>
                      <a:endParaRPr lang="fr-FR" sz="1200" b="0" noProof="0" dirty="0">
                        <a:latin typeface="Roboto" panose="02000000000000000000" pitchFamily="2" charset="0"/>
                        <a:ea typeface="Roboto" panose="02000000000000000000" pitchFamily="2" charset="0"/>
                        <a:cs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2764973"/>
                  </a:ext>
                </a:extLst>
              </a:tr>
              <a:tr h="466254">
                <a:tc>
                  <a:txBody>
                    <a:bodyPr/>
                    <a:lstStyle/>
                    <a:p>
                      <a:pPr marL="3600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200" noProof="0" dirty="0"/>
                        <a:t>Ethique / RGPD</a:t>
                      </a:r>
                      <a:endParaRPr lang="fr-FR" sz="1200" noProof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" marR="61214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200" b="0" spc="10" noProof="0" dirty="0"/>
                        <a:t>Les </a:t>
                      </a:r>
                      <a:r>
                        <a:rPr lang="fr-FR" sz="1200" b="0" spc="5" noProof="0" dirty="0"/>
                        <a:t>informations </a:t>
                      </a:r>
                      <a:r>
                        <a:rPr lang="fr-FR" sz="1200" b="0" noProof="0" dirty="0"/>
                        <a:t>restent </a:t>
                      </a:r>
                      <a:r>
                        <a:rPr lang="fr-FR" sz="1200" b="0" spc="10" noProof="0" dirty="0"/>
                        <a:t>au </a:t>
                      </a:r>
                      <a:r>
                        <a:rPr lang="fr-FR" sz="1200" b="0" spc="5" noProof="0" dirty="0"/>
                        <a:t>sein </a:t>
                      </a:r>
                      <a:r>
                        <a:rPr lang="fr-FR" sz="1200" b="0" spc="10" noProof="0" dirty="0"/>
                        <a:t>de </a:t>
                      </a:r>
                      <a:r>
                        <a:rPr lang="fr-FR" sz="1200" b="0" spc="-345" noProof="0" dirty="0"/>
                        <a:t> </a:t>
                      </a:r>
                      <a:r>
                        <a:rPr lang="fr-FR" sz="1200" b="0" spc="-5" noProof="0" dirty="0"/>
                        <a:t>l’entreprise</a:t>
                      </a:r>
                      <a:endParaRPr lang="fr-FR" sz="1200" b="0" noProof="0" dirty="0"/>
                    </a:p>
                    <a:p>
                      <a:pPr marL="36000" marR="483234" algn="l">
                        <a:lnSpc>
                          <a:spcPct val="101299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200" b="0" spc="5" noProof="0" dirty="0"/>
                        <a:t>Protection</a:t>
                      </a:r>
                      <a:r>
                        <a:rPr lang="fr-FR" sz="1200" b="0" spc="-20" noProof="0" dirty="0"/>
                        <a:t> </a:t>
                      </a:r>
                      <a:r>
                        <a:rPr lang="fr-FR" sz="1200" b="0" spc="10" noProof="0" dirty="0"/>
                        <a:t>en</a:t>
                      </a:r>
                      <a:r>
                        <a:rPr lang="fr-FR" sz="1200" b="0" spc="-5" noProof="0" dirty="0"/>
                        <a:t> </a:t>
                      </a:r>
                      <a:r>
                        <a:rPr lang="fr-FR" sz="1200" b="0" spc="5" noProof="0" dirty="0"/>
                        <a:t>interne</a:t>
                      </a:r>
                      <a:r>
                        <a:rPr lang="fr-FR" sz="1200" b="0" spc="-40" noProof="0" dirty="0"/>
                        <a:t> </a:t>
                      </a:r>
                      <a:r>
                        <a:rPr lang="fr-FR" sz="1200" b="0" spc="10" noProof="0" dirty="0"/>
                        <a:t>des</a:t>
                      </a:r>
                      <a:r>
                        <a:rPr lang="fr-FR" sz="1200" b="0" spc="5" noProof="0" dirty="0"/>
                        <a:t> </a:t>
                      </a:r>
                      <a:r>
                        <a:rPr lang="fr-FR" sz="1200" b="0" spc="10" noProof="0" dirty="0"/>
                        <a:t>données </a:t>
                      </a:r>
                      <a:r>
                        <a:rPr lang="fr-FR" sz="1200" b="0" spc="15" noProof="0" dirty="0"/>
                        <a:t>à </a:t>
                      </a:r>
                      <a:r>
                        <a:rPr lang="fr-FR" sz="1200" b="0" spc="-340" noProof="0" dirty="0"/>
                        <a:t> </a:t>
                      </a:r>
                      <a:r>
                        <a:rPr lang="fr-FR" sz="1200" b="0" noProof="0" dirty="0"/>
                        <a:t>caractère</a:t>
                      </a:r>
                      <a:r>
                        <a:rPr lang="fr-FR" sz="1200" b="0" spc="-20" noProof="0" dirty="0"/>
                        <a:t> </a:t>
                      </a:r>
                      <a:r>
                        <a:rPr lang="fr-FR" sz="1200" b="0" spc="5" noProof="0" dirty="0"/>
                        <a:t>confidentiel</a:t>
                      </a:r>
                      <a:endParaRPr lang="fr-FR" sz="1200" b="0" noProof="0" dirty="0">
                        <a:latin typeface="Roboto" panose="02000000000000000000" pitchFamily="2" charset="0"/>
                        <a:ea typeface="Roboto" panose="02000000000000000000" pitchFamily="2" charset="0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" marR="95885" algn="l">
                        <a:lnSpc>
                          <a:spcPct val="101899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200" b="0" noProof="0" dirty="0"/>
                        <a:t>Contraintes </a:t>
                      </a:r>
                      <a:r>
                        <a:rPr lang="fr-FR" sz="1200" b="0" spc="10" noProof="0" dirty="0"/>
                        <a:t>juridiques </a:t>
                      </a:r>
                      <a:r>
                        <a:rPr lang="fr-FR" sz="1200" b="0" spc="5" noProof="0" dirty="0"/>
                        <a:t>liées </a:t>
                      </a:r>
                      <a:r>
                        <a:rPr lang="fr-FR" sz="1200" b="0" spc="15" noProof="0" dirty="0"/>
                        <a:t>à </a:t>
                      </a:r>
                      <a:r>
                        <a:rPr lang="fr-FR" sz="1200" b="0" spc="5" noProof="0" dirty="0"/>
                        <a:t>l’hébergement </a:t>
                      </a:r>
                      <a:r>
                        <a:rPr lang="fr-FR" sz="1200" b="0" spc="-340" noProof="0" dirty="0"/>
                        <a:t> </a:t>
                      </a:r>
                      <a:r>
                        <a:rPr lang="fr-FR" sz="1200" b="0" spc="10" noProof="0" dirty="0"/>
                        <a:t>des données</a:t>
                      </a:r>
                      <a:r>
                        <a:rPr lang="fr-FR" sz="1200" b="0" spc="25" noProof="0" dirty="0"/>
                        <a:t> </a:t>
                      </a:r>
                    </a:p>
                    <a:p>
                      <a:pPr marL="36000" marR="95885" algn="l">
                        <a:lnSpc>
                          <a:spcPct val="101899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200" b="0" spc="5" noProof="0" dirty="0"/>
                        <a:t>Confidentialité</a:t>
                      </a:r>
                      <a:r>
                        <a:rPr lang="fr-FR" sz="1200" b="0" spc="-45" noProof="0" dirty="0"/>
                        <a:t> </a:t>
                      </a:r>
                      <a:r>
                        <a:rPr lang="fr-FR" sz="1200" b="0" spc="10" noProof="0" dirty="0"/>
                        <a:t>des</a:t>
                      </a:r>
                      <a:r>
                        <a:rPr lang="fr-FR" sz="1200" b="0" noProof="0" dirty="0"/>
                        <a:t> </a:t>
                      </a:r>
                      <a:r>
                        <a:rPr lang="fr-FR" sz="1200" b="0" spc="10" noProof="0" dirty="0"/>
                        <a:t>données</a:t>
                      </a:r>
                      <a:endParaRPr lang="fr-FR" sz="1200" b="0" noProof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1998423"/>
                  </a:ext>
                </a:extLst>
              </a:tr>
              <a:tr h="466254">
                <a:tc>
                  <a:txBody>
                    <a:bodyPr/>
                    <a:lstStyle/>
                    <a:p>
                      <a:pPr marL="3600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200" noProof="0" dirty="0"/>
                        <a:t>Sécurité</a:t>
                      </a:r>
                      <a:endParaRPr lang="fr-FR" sz="1200" noProof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3600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200" b="0" noProof="0" dirty="0"/>
                        <a:t>Choix de l’utilisateur</a:t>
                      </a:r>
                      <a:endParaRPr lang="fr-FR" sz="1200" b="0" noProof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36000" algn="l">
                        <a:spcBef>
                          <a:spcPts val="0"/>
                        </a:spcBef>
                      </a:pPr>
                      <a:endParaRPr lang="en-FR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3443590"/>
                  </a:ext>
                </a:extLst>
              </a:tr>
              <a:tr h="466254">
                <a:tc>
                  <a:txBody>
                    <a:bodyPr/>
                    <a:lstStyle/>
                    <a:p>
                      <a:pPr marL="3600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200" noProof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Coût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200" b="0" noProof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Fixe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200" b="0" noProof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Variable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0471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3842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96BD52A0-4C3C-1D46-97B9-3EA77A0B71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282" y="1314758"/>
            <a:ext cx="8239431" cy="110543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0"/>
              </a:spcBef>
            </a:pPr>
            <a:r>
              <a:rPr lang="fr-FR" sz="7000" spc="-35" dirty="0">
                <a:solidFill>
                  <a:srgbClr val="FF9900"/>
                </a:solidFill>
              </a:rPr>
              <a:t>Cha</a:t>
            </a:r>
            <a:r>
              <a:rPr lang="fr-FR" sz="7000" spc="-114" dirty="0">
                <a:solidFill>
                  <a:srgbClr val="000000"/>
                </a:solidFill>
              </a:rPr>
              <a:t>îne de traitement</a:t>
            </a:r>
            <a:endParaRPr lang="fr-FR" sz="7000" dirty="0"/>
          </a:p>
        </p:txBody>
      </p:sp>
      <p:pic>
        <p:nvPicPr>
          <p:cNvPr id="10" name="Picture 2" descr="Amazon Web Services — Wikipédia">
            <a:extLst>
              <a:ext uri="{FF2B5EF4-FFF2-40B4-BE49-F238E27FC236}">
                <a16:creationId xmlns:a16="http://schemas.microsoft.com/office/drawing/2014/main" id="{1C3A3DAB-270A-0B47-B255-E8B44691E5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91"/>
          <a:stretch/>
        </p:blipFill>
        <p:spPr bwMode="auto">
          <a:xfrm>
            <a:off x="938359" y="2238962"/>
            <a:ext cx="1190067" cy="31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23">
            <a:extLst>
              <a:ext uri="{FF2B5EF4-FFF2-40B4-BE49-F238E27FC236}">
                <a16:creationId xmlns:a16="http://schemas.microsoft.com/office/drawing/2014/main" id="{E7C5251A-20C5-B24E-A56E-4140B2DAC7CD}"/>
              </a:ext>
            </a:extLst>
          </p:cNvPr>
          <p:cNvSpPr txBox="1">
            <a:spLocks/>
          </p:cNvSpPr>
          <p:nvPr/>
        </p:nvSpPr>
        <p:spPr>
          <a:xfrm>
            <a:off x="2735414" y="3620475"/>
            <a:ext cx="3673169" cy="3956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3335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12700" marR="5715" algn="ctr">
              <a:spcBef>
                <a:spcPts val="105"/>
              </a:spcBef>
            </a:pPr>
            <a:r>
              <a:rPr lang="fr-FR" sz="2400" spc="-75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La pipeline du projet</a:t>
            </a:r>
          </a:p>
        </p:txBody>
      </p:sp>
    </p:spTree>
    <p:extLst>
      <p:ext uri="{BB962C8B-B14F-4D97-AF65-F5344CB8AC3E}">
        <p14:creationId xmlns:p14="http://schemas.microsoft.com/office/powerpoint/2010/main" val="2027009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9">
            <a:extLst>
              <a:ext uri="{FF2B5EF4-FFF2-40B4-BE49-F238E27FC236}">
                <a16:creationId xmlns:a16="http://schemas.microsoft.com/office/drawing/2014/main" id="{A15D1D6C-AECD-FA48-B5F9-F7A1E81B167F}"/>
              </a:ext>
            </a:extLst>
          </p:cNvPr>
          <p:cNvSpPr txBox="1"/>
          <p:nvPr/>
        </p:nvSpPr>
        <p:spPr>
          <a:xfrm>
            <a:off x="2802783" y="917314"/>
            <a:ext cx="989330" cy="4006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50" b="1" spc="-10" dirty="0">
                <a:solidFill>
                  <a:srgbClr val="2D75B6"/>
                </a:solidFill>
                <a:latin typeface="Calibri"/>
                <a:cs typeface="Calibri"/>
              </a:rPr>
              <a:t>L</a:t>
            </a:r>
            <a:r>
              <a:rPr sz="2450" b="1" spc="20" dirty="0">
                <a:solidFill>
                  <a:srgbClr val="2D75B6"/>
                </a:solidFill>
                <a:latin typeface="Calibri"/>
                <a:cs typeface="Calibri"/>
              </a:rPr>
              <a:t>e</a:t>
            </a:r>
            <a:r>
              <a:rPr sz="2450" b="1" dirty="0">
                <a:solidFill>
                  <a:srgbClr val="2D75B6"/>
                </a:solidFill>
                <a:latin typeface="Calibri"/>
                <a:cs typeface="Calibri"/>
              </a:rPr>
              <a:t>c</a:t>
            </a:r>
            <a:r>
              <a:rPr sz="2450" b="1" spc="-20" dirty="0">
                <a:solidFill>
                  <a:srgbClr val="2D75B6"/>
                </a:solidFill>
                <a:latin typeface="Calibri"/>
                <a:cs typeface="Calibri"/>
              </a:rPr>
              <a:t>t</a:t>
            </a:r>
            <a:r>
              <a:rPr sz="2450" b="1" spc="10" dirty="0">
                <a:solidFill>
                  <a:srgbClr val="2D75B6"/>
                </a:solidFill>
                <a:latin typeface="Calibri"/>
                <a:cs typeface="Calibri"/>
              </a:rPr>
              <a:t>u</a:t>
            </a:r>
            <a:r>
              <a:rPr sz="2450" b="1" spc="-15" dirty="0">
                <a:solidFill>
                  <a:srgbClr val="2D75B6"/>
                </a:solidFill>
                <a:latin typeface="Calibri"/>
                <a:cs typeface="Calibri"/>
              </a:rPr>
              <a:t>r</a:t>
            </a:r>
            <a:r>
              <a:rPr sz="2450" b="1" spc="5" dirty="0">
                <a:solidFill>
                  <a:srgbClr val="2D75B6"/>
                </a:solidFill>
                <a:latin typeface="Calibri"/>
                <a:cs typeface="Calibri"/>
              </a:rPr>
              <a:t>e</a:t>
            </a:r>
            <a:endParaRPr sz="2450" dirty="0">
              <a:latin typeface="Calibri"/>
              <a:cs typeface="Calibri"/>
            </a:endParaRP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BE5225EA-087A-D041-A3CD-F0FF1D78B622}"/>
              </a:ext>
            </a:extLst>
          </p:cNvPr>
          <p:cNvSpPr txBox="1"/>
          <p:nvPr/>
        </p:nvSpPr>
        <p:spPr>
          <a:xfrm>
            <a:off x="2802783" y="3556691"/>
            <a:ext cx="1035685" cy="4006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50" b="1" spc="-20" dirty="0">
                <a:solidFill>
                  <a:srgbClr val="2D75B6"/>
                </a:solidFill>
                <a:latin typeface="Calibri"/>
                <a:cs typeface="Calibri"/>
              </a:rPr>
              <a:t>E</a:t>
            </a:r>
            <a:r>
              <a:rPr sz="2450" b="1" dirty="0">
                <a:solidFill>
                  <a:srgbClr val="2D75B6"/>
                </a:solidFill>
                <a:latin typeface="Calibri"/>
                <a:cs typeface="Calibri"/>
              </a:rPr>
              <a:t>c</a:t>
            </a:r>
            <a:r>
              <a:rPr sz="2450" b="1" spc="-15" dirty="0">
                <a:solidFill>
                  <a:srgbClr val="2D75B6"/>
                </a:solidFill>
                <a:latin typeface="Calibri"/>
                <a:cs typeface="Calibri"/>
              </a:rPr>
              <a:t>r</a:t>
            </a:r>
            <a:r>
              <a:rPr sz="2450" b="1" spc="10" dirty="0">
                <a:solidFill>
                  <a:srgbClr val="2D75B6"/>
                </a:solidFill>
                <a:latin typeface="Calibri"/>
                <a:cs typeface="Calibri"/>
              </a:rPr>
              <a:t>i</a:t>
            </a:r>
            <a:r>
              <a:rPr sz="2450" b="1" spc="-20" dirty="0">
                <a:solidFill>
                  <a:srgbClr val="2D75B6"/>
                </a:solidFill>
                <a:latin typeface="Calibri"/>
                <a:cs typeface="Calibri"/>
              </a:rPr>
              <a:t>t</a:t>
            </a:r>
            <a:r>
              <a:rPr sz="2450" b="1" spc="10" dirty="0">
                <a:solidFill>
                  <a:srgbClr val="2D75B6"/>
                </a:solidFill>
                <a:latin typeface="Calibri"/>
                <a:cs typeface="Calibri"/>
              </a:rPr>
              <a:t>u</a:t>
            </a:r>
            <a:r>
              <a:rPr sz="2450" b="1" spc="-15" dirty="0">
                <a:solidFill>
                  <a:srgbClr val="2D75B6"/>
                </a:solidFill>
                <a:latin typeface="Calibri"/>
                <a:cs typeface="Calibri"/>
              </a:rPr>
              <a:t>r</a:t>
            </a:r>
            <a:r>
              <a:rPr sz="2450" b="1" spc="5" dirty="0">
                <a:solidFill>
                  <a:srgbClr val="2D75B6"/>
                </a:solidFill>
                <a:latin typeface="Calibri"/>
                <a:cs typeface="Calibri"/>
              </a:rPr>
              <a:t>e</a:t>
            </a:r>
            <a:endParaRPr sz="2450" dirty="0">
              <a:latin typeface="Calibri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E8D401-6026-9C4B-998D-50F0150E1A38}"/>
              </a:ext>
            </a:extLst>
          </p:cNvPr>
          <p:cNvSpPr/>
          <p:nvPr/>
        </p:nvSpPr>
        <p:spPr>
          <a:xfrm>
            <a:off x="1090833" y="1568626"/>
            <a:ext cx="5600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0" algn="ctr"/>
            <a:r>
              <a:rPr lang="fr-FR" spc="-5" dirty="0">
                <a:solidFill>
                  <a:srgbClr val="E7584B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S3</a:t>
            </a:r>
            <a:endParaRPr lang="fr-FR" dirty="0">
              <a:solidFill>
                <a:srgbClr val="E7584B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</p:txBody>
      </p:sp>
      <p:pic>
        <p:nvPicPr>
          <p:cNvPr id="7" name="Picture 20">
            <a:extLst>
              <a:ext uri="{FF2B5EF4-FFF2-40B4-BE49-F238E27FC236}">
                <a16:creationId xmlns:a16="http://schemas.microsoft.com/office/drawing/2014/main" id="{0EC42D57-A595-D34D-AC06-E0D4540DA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57" y="1876403"/>
            <a:ext cx="1221416" cy="1343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0520452-CA05-6244-A973-8885F9CC8442}"/>
              </a:ext>
            </a:extLst>
          </p:cNvPr>
          <p:cNvSpPr/>
          <p:nvPr/>
        </p:nvSpPr>
        <p:spPr>
          <a:xfrm>
            <a:off x="5562539" y="994705"/>
            <a:ext cx="5398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000" algn="ctr"/>
            <a:r>
              <a:rPr lang="fr-FR" spc="-5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EC2</a:t>
            </a:r>
            <a:endParaRPr lang="fr-FR" dirty="0">
              <a:solidFill>
                <a:srgbClr val="E4792D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C0BC640-693A-204D-B471-1FEAC1C5CDFB}"/>
              </a:ext>
            </a:extLst>
          </p:cNvPr>
          <p:cNvSpPr/>
          <p:nvPr/>
        </p:nvSpPr>
        <p:spPr>
          <a:xfrm>
            <a:off x="5562539" y="2470705"/>
            <a:ext cx="5895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000" algn="ctr"/>
            <a:r>
              <a:rPr lang="fr-FR" spc="-5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EMR</a:t>
            </a:r>
            <a:endParaRPr lang="fr-FR" dirty="0">
              <a:solidFill>
                <a:srgbClr val="E4792D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</p:txBody>
      </p:sp>
      <p:pic>
        <p:nvPicPr>
          <p:cNvPr id="27" name="Picture 6" descr="Amazon EC2 Logo - AWS Download Vector">
            <a:extLst>
              <a:ext uri="{FF2B5EF4-FFF2-40B4-BE49-F238E27FC236}">
                <a16:creationId xmlns:a16="http://schemas.microsoft.com/office/drawing/2014/main" id="{847C2F6F-4909-0A43-8DBA-80266878D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564" y="1302482"/>
            <a:ext cx="1105955" cy="110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8" descr="Machine Learning with PySpark and Amazon EMR | by Mihajlovic Aleksa |  Towards Data Science">
            <a:extLst>
              <a:ext uri="{FF2B5EF4-FFF2-40B4-BE49-F238E27FC236}">
                <a16:creationId xmlns:a16="http://schemas.microsoft.com/office/drawing/2014/main" id="{8BFFB572-DCE3-254A-8E83-284CDFF7E0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6" t="46492" r="41599"/>
          <a:stretch/>
        </p:blipFill>
        <p:spPr bwMode="auto">
          <a:xfrm>
            <a:off x="5298564" y="2867458"/>
            <a:ext cx="1166098" cy="1089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5C89779-21FA-CD42-8EA8-2AFCE7A0C97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0055451">
            <a:off x="1729214" y="1312392"/>
            <a:ext cx="3158151" cy="128156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FD8875E-709A-2E48-8276-0713F6C105E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8879146">
            <a:off x="1833377" y="2308289"/>
            <a:ext cx="3158151" cy="1281569"/>
          </a:xfrm>
          <a:prstGeom prst="rect">
            <a:avLst/>
          </a:prstGeom>
        </p:spPr>
      </p:pic>
      <p:pic>
        <p:nvPicPr>
          <p:cNvPr id="33" name="object 22">
            <a:extLst>
              <a:ext uri="{FF2B5EF4-FFF2-40B4-BE49-F238E27FC236}">
                <a16:creationId xmlns:a16="http://schemas.microsoft.com/office/drawing/2014/main" id="{21338736-E6F3-2842-A03B-9741ABC80981}"/>
              </a:ext>
            </a:extLst>
          </p:cNvPr>
          <p:cNvPicPr/>
          <p:nvPr/>
        </p:nvPicPr>
        <p:blipFill>
          <a:blip r:embed="rId6" cstate="print">
            <a:clrChange>
              <a:clrFrom>
                <a:srgbClr val="EDE6D6"/>
              </a:clrFrom>
              <a:clrTo>
                <a:srgbClr val="EDE6D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03801" y="4226186"/>
            <a:ext cx="1534667" cy="39319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834E836-9FB3-8C4E-B2C2-52F0E3A053C4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3402285">
            <a:off x="2069142" y="773253"/>
            <a:ext cx="547810" cy="72624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795F582-C523-F94D-B00C-F01AF47361C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3402285">
            <a:off x="4097573" y="3345891"/>
            <a:ext cx="550574" cy="729914"/>
          </a:xfrm>
          <a:prstGeom prst="rect">
            <a:avLst/>
          </a:prstGeom>
        </p:spPr>
      </p:pic>
      <p:sp>
        <p:nvSpPr>
          <p:cNvPr id="37" name="object 9">
            <a:extLst>
              <a:ext uri="{FF2B5EF4-FFF2-40B4-BE49-F238E27FC236}">
                <a16:creationId xmlns:a16="http://schemas.microsoft.com/office/drawing/2014/main" id="{2C97F3BB-3763-954D-9653-58E875A768C6}"/>
              </a:ext>
            </a:extLst>
          </p:cNvPr>
          <p:cNvSpPr txBox="1"/>
          <p:nvPr/>
        </p:nvSpPr>
        <p:spPr>
          <a:xfrm>
            <a:off x="5094795" y="512527"/>
            <a:ext cx="2268988" cy="39113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fr-FR" sz="2450" b="1" spc="-10" dirty="0">
                <a:solidFill>
                  <a:srgbClr val="2D75B6"/>
                </a:solidFill>
                <a:latin typeface="Calibri"/>
                <a:cs typeface="Calibri"/>
              </a:rPr>
              <a:t>Traitement</a:t>
            </a:r>
            <a:endParaRPr sz="2450" dirty="0">
              <a:latin typeface="Calibri"/>
              <a:cs typeface="Calibri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C5B6827-F69F-814C-9925-7138FDF55A8F}"/>
              </a:ext>
            </a:extLst>
          </p:cNvPr>
          <p:cNvSpPr/>
          <p:nvPr/>
        </p:nvSpPr>
        <p:spPr>
          <a:xfrm>
            <a:off x="4560397" y="4233682"/>
            <a:ext cx="4395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2255" indent="-250190">
              <a:spcBef>
                <a:spcPts val="130"/>
              </a:spcBef>
              <a:buFont typeface="Calibri"/>
              <a:buChar char="-"/>
              <a:tabLst>
                <a:tab pos="262255" algn="l"/>
                <a:tab pos="262890" algn="l"/>
              </a:tabLst>
            </a:pPr>
            <a:r>
              <a:rPr lang="fr-FR" sz="1200" spc="-1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Traiter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de</a:t>
            </a:r>
            <a:r>
              <a:rPr lang="fr-FR" sz="1200" spc="1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très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grandes</a:t>
            </a:r>
            <a:r>
              <a:rPr lang="fr-FR" sz="1200" spc="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quantités</a:t>
            </a:r>
            <a:r>
              <a:rPr lang="fr-FR" sz="1200" spc="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de</a:t>
            </a:r>
            <a:r>
              <a:rPr lang="fr-FR" sz="1200" spc="3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données</a:t>
            </a:r>
            <a:endParaRPr lang="fr-FR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  <a:p>
            <a:pPr marL="262255" indent="-250190">
              <a:spcBef>
                <a:spcPts val="40"/>
              </a:spcBef>
              <a:buFont typeface="Calibri"/>
              <a:buChar char="-"/>
              <a:tabLst>
                <a:tab pos="262255" algn="l"/>
                <a:tab pos="262890" algn="l"/>
              </a:tabLst>
            </a:pPr>
            <a:r>
              <a:rPr lang="fr-FR" sz="1200" spc="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Créer</a:t>
            </a:r>
            <a:r>
              <a:rPr lang="fr-FR" sz="1200" spc="-1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des</a:t>
            </a:r>
            <a:r>
              <a:rPr lang="fr-FR" sz="1200" spc="1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pipelines</a:t>
            </a:r>
            <a:r>
              <a:rPr lang="fr-FR" sz="1200" spc="3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d'apprentissage automatique</a:t>
            </a:r>
            <a:endParaRPr lang="fr-FR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</p:txBody>
      </p:sp>
      <p:sp>
        <p:nvSpPr>
          <p:cNvPr id="39" name="Google Shape;71;p15">
            <a:extLst>
              <a:ext uri="{FF2B5EF4-FFF2-40B4-BE49-F238E27FC236}">
                <a16:creationId xmlns:a16="http://schemas.microsoft.com/office/drawing/2014/main" id="{4D28CEF6-1545-AB41-B25D-9398DD2F8912}"/>
              </a:ext>
            </a:extLst>
          </p:cNvPr>
          <p:cNvSpPr txBox="1"/>
          <p:nvPr/>
        </p:nvSpPr>
        <p:spPr>
          <a:xfrm>
            <a:off x="83100" y="64025"/>
            <a:ext cx="5147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20" b="1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Chaine de traitement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35D1084-3763-7740-95E8-E14EDBC52E95}"/>
              </a:ext>
            </a:extLst>
          </p:cNvPr>
          <p:cNvGrpSpPr/>
          <p:nvPr/>
        </p:nvGrpSpPr>
        <p:grpSpPr>
          <a:xfrm>
            <a:off x="6623587" y="1772175"/>
            <a:ext cx="1892262" cy="1407852"/>
            <a:chOff x="22234" y="3094703"/>
            <a:chExt cx="2224445" cy="164737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2A1F0C1-2FD6-204F-8CBB-13A62F845445}"/>
                </a:ext>
              </a:extLst>
            </p:cNvPr>
            <p:cNvGrpSpPr/>
            <p:nvPr/>
          </p:nvGrpSpPr>
          <p:grpSpPr>
            <a:xfrm>
              <a:off x="180135" y="3094703"/>
              <a:ext cx="2066544" cy="1423416"/>
              <a:chOff x="180135" y="3094703"/>
              <a:chExt cx="2066544" cy="1423416"/>
            </a:xfrm>
          </p:grpSpPr>
          <p:grpSp>
            <p:nvGrpSpPr>
              <p:cNvPr id="46" name="object 21">
                <a:extLst>
                  <a:ext uri="{FF2B5EF4-FFF2-40B4-BE49-F238E27FC236}">
                    <a16:creationId xmlns:a16="http://schemas.microsoft.com/office/drawing/2014/main" id="{7805CE23-E2D4-1143-A055-77840782DDA1}"/>
                  </a:ext>
                </a:extLst>
              </p:cNvPr>
              <p:cNvGrpSpPr/>
              <p:nvPr/>
            </p:nvGrpSpPr>
            <p:grpSpPr>
              <a:xfrm>
                <a:off x="180135" y="3094703"/>
                <a:ext cx="2066544" cy="1423416"/>
                <a:chOff x="1533144" y="4038600"/>
                <a:chExt cx="2066544" cy="1423416"/>
              </a:xfrm>
            </p:grpSpPr>
            <p:pic>
              <p:nvPicPr>
                <p:cNvPr id="48" name="object 22">
                  <a:extLst>
                    <a:ext uri="{FF2B5EF4-FFF2-40B4-BE49-F238E27FC236}">
                      <a16:creationId xmlns:a16="http://schemas.microsoft.com/office/drawing/2014/main" id="{DC0367AE-55CD-9948-A1A2-A01D5CDF90D4}"/>
                    </a:ext>
                  </a:extLst>
                </p:cNvPr>
                <p:cNvPicPr/>
                <p:nvPr/>
              </p:nvPicPr>
              <p:blipFill rotWithShape="1">
                <a:blip r:embed="rId8" cstate="print">
                  <a:clrChange>
                    <a:clrFrom>
                      <a:srgbClr val="F2F7F0"/>
                    </a:clrFrom>
                    <a:clrTo>
                      <a:srgbClr val="F2F7F0">
                        <a:alpha val="0"/>
                      </a:srgbClr>
                    </a:clrTo>
                  </a:clrChange>
                </a:blip>
                <a:srcRect b="56669"/>
                <a:stretch/>
              </p:blipFill>
              <p:spPr>
                <a:xfrm>
                  <a:off x="1533144" y="4038600"/>
                  <a:ext cx="2066544" cy="737617"/>
                </a:xfrm>
                <a:prstGeom prst="rect">
                  <a:avLst/>
                </a:prstGeom>
              </p:spPr>
            </p:pic>
            <p:pic>
              <p:nvPicPr>
                <p:cNvPr id="49" name="object 24">
                  <a:extLst>
                    <a:ext uri="{FF2B5EF4-FFF2-40B4-BE49-F238E27FC236}">
                      <a16:creationId xmlns:a16="http://schemas.microsoft.com/office/drawing/2014/main" id="{2F42A961-09A5-8E48-BA04-CC95EDA4B40A}"/>
                    </a:ext>
                  </a:extLst>
                </p:cNvPr>
                <p:cNvPicPr/>
                <p:nvPr/>
              </p:nvPicPr>
              <p:blipFill>
                <a:blip r:embed="rId9" cstate="print">
                  <a:clrChange>
                    <a:clrFrom>
                      <a:srgbClr val="F2F7F0"/>
                    </a:clrFrom>
                    <a:clrTo>
                      <a:srgbClr val="F2F7F0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1819655" y="4724400"/>
                  <a:ext cx="300227" cy="737616"/>
                </a:xfrm>
                <a:prstGeom prst="rect">
                  <a:avLst/>
                </a:prstGeom>
              </p:spPr>
            </p:pic>
            <p:pic>
              <p:nvPicPr>
                <p:cNvPr id="50" name="object 25">
                  <a:extLst>
                    <a:ext uri="{FF2B5EF4-FFF2-40B4-BE49-F238E27FC236}">
                      <a16:creationId xmlns:a16="http://schemas.microsoft.com/office/drawing/2014/main" id="{9D71465E-AB6E-1747-8DE9-80208B5862BF}"/>
                    </a:ext>
                  </a:extLst>
                </p:cNvPr>
                <p:cNvPicPr/>
                <p:nvPr/>
              </p:nvPicPr>
              <p:blipFill>
                <a:blip r:embed="rId10" cstate="print">
                  <a:clrChange>
                    <a:clrFrom>
                      <a:srgbClr val="F2F7F0"/>
                    </a:clrFrom>
                    <a:clrTo>
                      <a:srgbClr val="F2F7F0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1815084" y="4151375"/>
                  <a:ext cx="800100" cy="554735"/>
                </a:xfrm>
                <a:prstGeom prst="rect">
                  <a:avLst/>
                </a:prstGeom>
              </p:spPr>
            </p:pic>
          </p:grpSp>
          <p:pic>
            <p:nvPicPr>
              <p:cNvPr id="47" name="object 31">
                <a:extLst>
                  <a:ext uri="{FF2B5EF4-FFF2-40B4-BE49-F238E27FC236}">
                    <a16:creationId xmlns:a16="http://schemas.microsoft.com/office/drawing/2014/main" id="{EB834793-5102-274B-91EF-00B8CCF45B93}"/>
                  </a:ext>
                </a:extLst>
              </p:cNvPr>
              <p:cNvPicPr/>
              <p:nvPr/>
            </p:nvPicPr>
            <p:blipFill>
              <a:blip r:embed="rId11" cstate="print">
                <a:clrChange>
                  <a:clrFrom>
                    <a:srgbClr val="F2F7F0"/>
                  </a:clrFrom>
                  <a:clrTo>
                    <a:srgbClr val="F2F7F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06205" y="3220274"/>
                <a:ext cx="333756" cy="345948"/>
              </a:xfrm>
              <a:prstGeom prst="rect">
                <a:avLst/>
              </a:prstGeom>
            </p:spPr>
          </p:pic>
        </p:grpSp>
        <p:grpSp>
          <p:nvGrpSpPr>
            <p:cNvPr id="42" name="object 21">
              <a:extLst>
                <a:ext uri="{FF2B5EF4-FFF2-40B4-BE49-F238E27FC236}">
                  <a16:creationId xmlns:a16="http://schemas.microsoft.com/office/drawing/2014/main" id="{DF94E3AB-741B-E04A-870D-54E2BFFE0BCC}"/>
                </a:ext>
              </a:extLst>
            </p:cNvPr>
            <p:cNvGrpSpPr/>
            <p:nvPr/>
          </p:nvGrpSpPr>
          <p:grpSpPr>
            <a:xfrm>
              <a:off x="180135" y="3725575"/>
              <a:ext cx="2066544" cy="1016507"/>
              <a:chOff x="1533144" y="4724400"/>
              <a:chExt cx="2066544" cy="1016507"/>
            </a:xfrm>
          </p:grpSpPr>
          <p:pic>
            <p:nvPicPr>
              <p:cNvPr id="44" name="object 22">
                <a:extLst>
                  <a:ext uri="{FF2B5EF4-FFF2-40B4-BE49-F238E27FC236}">
                    <a16:creationId xmlns:a16="http://schemas.microsoft.com/office/drawing/2014/main" id="{CF6532DC-DB5F-9B44-BE75-406328F7C677}"/>
                  </a:ext>
                </a:extLst>
              </p:cNvPr>
              <p:cNvPicPr/>
              <p:nvPr/>
            </p:nvPicPr>
            <p:blipFill rotWithShape="1">
              <a:blip r:embed="rId8" cstate="print">
                <a:clrChange>
                  <a:clrFrom>
                    <a:srgbClr val="EDE6D6"/>
                  </a:clrFrom>
                  <a:clrTo>
                    <a:srgbClr val="EDE6D6">
                      <a:alpha val="0"/>
                    </a:srgbClr>
                  </a:clrTo>
                </a:clrChange>
              </a:blip>
              <a:srcRect t="45547"/>
              <a:stretch/>
            </p:blipFill>
            <p:spPr>
              <a:xfrm>
                <a:off x="1533144" y="4813954"/>
                <a:ext cx="2066544" cy="926953"/>
              </a:xfrm>
              <a:prstGeom prst="rect">
                <a:avLst/>
              </a:prstGeom>
            </p:spPr>
          </p:pic>
          <p:pic>
            <p:nvPicPr>
              <p:cNvPr id="45" name="object 24">
                <a:extLst>
                  <a:ext uri="{FF2B5EF4-FFF2-40B4-BE49-F238E27FC236}">
                    <a16:creationId xmlns:a16="http://schemas.microsoft.com/office/drawing/2014/main" id="{D97E26A4-A7F4-4D4B-A1FF-FCD04D7CF7C9}"/>
                  </a:ext>
                </a:extLst>
              </p:cNvPr>
              <p:cNvPicPr/>
              <p:nvPr/>
            </p:nvPicPr>
            <p:blipFill>
              <a:blip r:embed="rId9" cstate="print">
                <a:clrChange>
                  <a:clrFrom>
                    <a:srgbClr val="EDE6D6"/>
                  </a:clrFrom>
                  <a:clrTo>
                    <a:srgbClr val="EDE6D6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819655" y="4724400"/>
                <a:ext cx="300227" cy="737616"/>
              </a:xfrm>
              <a:prstGeom prst="rect">
                <a:avLst/>
              </a:prstGeom>
            </p:spPr>
          </p:pic>
        </p:grp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692802B-6493-CE40-87B1-6E70E086E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2234" y="3504514"/>
              <a:ext cx="315801" cy="442121"/>
            </a:xfrm>
            <a:prstGeom prst="rect">
              <a:avLst/>
            </a:prstGeom>
          </p:spPr>
        </p:pic>
      </p:grpSp>
      <p:sp>
        <p:nvSpPr>
          <p:cNvPr id="51" name="object 17">
            <a:extLst>
              <a:ext uri="{FF2B5EF4-FFF2-40B4-BE49-F238E27FC236}">
                <a16:creationId xmlns:a16="http://schemas.microsoft.com/office/drawing/2014/main" id="{E1107D82-4744-B540-B68F-71F8CFAAD9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29398" y="98850"/>
            <a:ext cx="4151629" cy="39562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5"/>
              </a:spcBef>
            </a:pPr>
            <a:r>
              <a:rPr sz="2400" spc="-75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Un « ordinateur virtuel »</a:t>
            </a:r>
          </a:p>
        </p:txBody>
      </p:sp>
      <p:pic>
        <p:nvPicPr>
          <p:cNvPr id="52" name="Picture 18" descr="Machine Learning with PySpark and Amazon EMR | by Mihajlovic Aleksa |  Towards Data Science">
            <a:extLst>
              <a:ext uri="{FF2B5EF4-FFF2-40B4-BE49-F238E27FC236}">
                <a16:creationId xmlns:a16="http://schemas.microsoft.com/office/drawing/2014/main" id="{FE690107-3923-2D4A-9403-D90513E611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0" t="1921" r="24535" b="52440"/>
          <a:stretch/>
        </p:blipFill>
        <p:spPr bwMode="auto">
          <a:xfrm>
            <a:off x="6816271" y="3494592"/>
            <a:ext cx="1314819" cy="49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647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7">
            <a:extLst>
              <a:ext uri="{FF2B5EF4-FFF2-40B4-BE49-F238E27FC236}">
                <a16:creationId xmlns:a16="http://schemas.microsoft.com/office/drawing/2014/main" id="{B96A0F74-A290-2B49-A3B7-B3A7AC5F1CBF}"/>
              </a:ext>
            </a:extLst>
          </p:cNvPr>
          <p:cNvSpPr txBox="1"/>
          <p:nvPr/>
        </p:nvSpPr>
        <p:spPr>
          <a:xfrm>
            <a:off x="8852506" y="5698528"/>
            <a:ext cx="161925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fr-FR" sz="12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7</a:t>
            </a:r>
            <a:endParaRPr lang="fr-FR" sz="1200" dirty="0"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8B31A498-0EDA-9A4F-92FA-D2CF89B5CBCC}"/>
              </a:ext>
            </a:extLst>
          </p:cNvPr>
          <p:cNvSpPr txBox="1"/>
          <p:nvPr/>
        </p:nvSpPr>
        <p:spPr>
          <a:xfrm>
            <a:off x="1766278" y="1400607"/>
            <a:ext cx="1503045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fr-FR" sz="1200" b="1" spc="-5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Compartiment</a:t>
            </a:r>
            <a:r>
              <a:rPr lang="fr-FR" sz="1200" b="1" spc="-20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1200" b="1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S3</a:t>
            </a:r>
            <a:endParaRPr lang="fr-FR" sz="1200" dirty="0">
              <a:solidFill>
                <a:srgbClr val="FF99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E64EF28-6057-FF45-8D1A-9884298B273B}"/>
              </a:ext>
            </a:extLst>
          </p:cNvPr>
          <p:cNvGrpSpPr/>
          <p:nvPr/>
        </p:nvGrpSpPr>
        <p:grpSpPr>
          <a:xfrm>
            <a:off x="5591997" y="636725"/>
            <a:ext cx="1629434" cy="3931776"/>
            <a:chOff x="5033773" y="792545"/>
            <a:chExt cx="1629434" cy="3931776"/>
          </a:xfrm>
        </p:grpSpPr>
        <p:grpSp>
          <p:nvGrpSpPr>
            <p:cNvPr id="11" name="object 9">
              <a:extLst>
                <a:ext uri="{FF2B5EF4-FFF2-40B4-BE49-F238E27FC236}">
                  <a16:creationId xmlns:a16="http://schemas.microsoft.com/office/drawing/2014/main" id="{DF8AC556-09D1-5F40-9021-D0A7279D1D22}"/>
                </a:ext>
              </a:extLst>
            </p:cNvPr>
            <p:cNvGrpSpPr/>
            <p:nvPr/>
          </p:nvGrpSpPr>
          <p:grpSpPr>
            <a:xfrm>
              <a:off x="5047489" y="792545"/>
              <a:ext cx="1614297" cy="793823"/>
              <a:chOff x="5788152" y="798576"/>
              <a:chExt cx="2277110" cy="1224280"/>
            </a:xfrm>
          </p:grpSpPr>
          <p:pic>
            <p:nvPicPr>
              <p:cNvPr id="12" name="object 10">
                <a:extLst>
                  <a:ext uri="{FF2B5EF4-FFF2-40B4-BE49-F238E27FC236}">
                    <a16:creationId xmlns:a16="http://schemas.microsoft.com/office/drawing/2014/main" id="{96F61CFC-F47D-BE47-8B28-5A742AFA213B}"/>
                  </a:ext>
                </a:extLst>
              </p:cNvPr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806439" y="818387"/>
                <a:ext cx="2237232" cy="1185671"/>
              </a:xfrm>
              <a:prstGeom prst="rect">
                <a:avLst/>
              </a:prstGeom>
            </p:spPr>
          </p:pic>
          <p:sp>
            <p:nvSpPr>
              <p:cNvPr id="13" name="object 11">
                <a:extLst>
                  <a:ext uri="{FF2B5EF4-FFF2-40B4-BE49-F238E27FC236}">
                    <a16:creationId xmlns:a16="http://schemas.microsoft.com/office/drawing/2014/main" id="{C2729F7C-38C6-CF41-A4DF-7825F0126C54}"/>
                  </a:ext>
                </a:extLst>
              </p:cNvPr>
              <p:cNvSpPr/>
              <p:nvPr/>
            </p:nvSpPr>
            <p:spPr>
              <a:xfrm>
                <a:off x="5800344" y="810768"/>
                <a:ext cx="2252980" cy="1199515"/>
              </a:xfrm>
              <a:custGeom>
                <a:avLst/>
                <a:gdLst/>
                <a:ahLst/>
                <a:cxnLst/>
                <a:rect l="l" t="t" r="r" b="b"/>
                <a:pathLst>
                  <a:path w="2252979" h="1199514">
                    <a:moveTo>
                      <a:pt x="0" y="0"/>
                    </a:moveTo>
                    <a:lnTo>
                      <a:pt x="2252471" y="0"/>
                    </a:lnTo>
                    <a:lnTo>
                      <a:pt x="2252471" y="1199387"/>
                    </a:lnTo>
                    <a:lnTo>
                      <a:pt x="0" y="1199387"/>
                    </a:lnTo>
                    <a:lnTo>
                      <a:pt x="0" y="0"/>
                    </a:lnTo>
                    <a:close/>
                  </a:path>
                </a:pathLst>
              </a:custGeom>
              <a:ln w="24384">
                <a:solidFill>
                  <a:srgbClr val="A8C3C3"/>
                </a:solidFill>
              </a:ln>
            </p:spPr>
            <p:txBody>
              <a:bodyPr wrap="square" lIns="0" tIns="0" rIns="0" bIns="0" rtlCol="0"/>
              <a:lstStyle/>
              <a:p>
                <a:endParaRPr lang="fr-FR" sz="1200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" name="object 12">
              <a:extLst>
                <a:ext uri="{FF2B5EF4-FFF2-40B4-BE49-F238E27FC236}">
                  <a16:creationId xmlns:a16="http://schemas.microsoft.com/office/drawing/2014/main" id="{D7099CDF-99CA-C348-BC93-DD3EE37FC06B}"/>
                </a:ext>
              </a:extLst>
            </p:cNvPr>
            <p:cNvGrpSpPr/>
            <p:nvPr/>
          </p:nvGrpSpPr>
          <p:grpSpPr>
            <a:xfrm>
              <a:off x="5047489" y="1681548"/>
              <a:ext cx="1614297" cy="1066391"/>
              <a:chOff x="5788152" y="2119883"/>
              <a:chExt cx="2277110" cy="1644650"/>
            </a:xfrm>
          </p:grpSpPr>
          <p:pic>
            <p:nvPicPr>
              <p:cNvPr id="15" name="object 13">
                <a:extLst>
                  <a:ext uri="{FF2B5EF4-FFF2-40B4-BE49-F238E27FC236}">
                    <a16:creationId xmlns:a16="http://schemas.microsoft.com/office/drawing/2014/main" id="{DA47C1FF-10B2-A049-B377-B2403FAA902C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806439" y="2139696"/>
                <a:ext cx="2237232" cy="1606295"/>
              </a:xfrm>
              <a:prstGeom prst="rect">
                <a:avLst/>
              </a:prstGeom>
            </p:spPr>
          </p:pic>
          <p:sp>
            <p:nvSpPr>
              <p:cNvPr id="16" name="object 14">
                <a:extLst>
                  <a:ext uri="{FF2B5EF4-FFF2-40B4-BE49-F238E27FC236}">
                    <a16:creationId xmlns:a16="http://schemas.microsoft.com/office/drawing/2014/main" id="{F1CD99F7-7858-F44B-A67F-1732591776EA}"/>
                  </a:ext>
                </a:extLst>
              </p:cNvPr>
              <p:cNvSpPr/>
              <p:nvPr/>
            </p:nvSpPr>
            <p:spPr>
              <a:xfrm>
                <a:off x="5800344" y="2132075"/>
                <a:ext cx="2252980" cy="1620520"/>
              </a:xfrm>
              <a:custGeom>
                <a:avLst/>
                <a:gdLst/>
                <a:ahLst/>
                <a:cxnLst/>
                <a:rect l="l" t="t" r="r" b="b"/>
                <a:pathLst>
                  <a:path w="2252979" h="1620520">
                    <a:moveTo>
                      <a:pt x="0" y="0"/>
                    </a:moveTo>
                    <a:lnTo>
                      <a:pt x="2252471" y="0"/>
                    </a:lnTo>
                    <a:lnTo>
                      <a:pt x="2252471" y="1620012"/>
                    </a:lnTo>
                    <a:lnTo>
                      <a:pt x="0" y="1620012"/>
                    </a:lnTo>
                    <a:lnTo>
                      <a:pt x="0" y="0"/>
                    </a:lnTo>
                    <a:close/>
                  </a:path>
                </a:pathLst>
              </a:custGeom>
              <a:ln w="24384">
                <a:solidFill>
                  <a:srgbClr val="A8C3C3"/>
                </a:solidFill>
              </a:ln>
            </p:spPr>
            <p:txBody>
              <a:bodyPr wrap="square" lIns="0" tIns="0" rIns="0" bIns="0" rtlCol="0"/>
              <a:lstStyle/>
              <a:p>
                <a:endParaRPr lang="fr-FR" sz="1200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7" name="object 15">
              <a:extLst>
                <a:ext uri="{FF2B5EF4-FFF2-40B4-BE49-F238E27FC236}">
                  <a16:creationId xmlns:a16="http://schemas.microsoft.com/office/drawing/2014/main" id="{8010AA74-3766-C847-AAE4-0FB35C6593DD}"/>
                </a:ext>
              </a:extLst>
            </p:cNvPr>
            <p:cNvGrpSpPr/>
            <p:nvPr/>
          </p:nvGrpSpPr>
          <p:grpSpPr>
            <a:xfrm>
              <a:off x="5052061" y="2860904"/>
              <a:ext cx="1611146" cy="862994"/>
              <a:chOff x="5792723" y="3861815"/>
              <a:chExt cx="2272665" cy="1330960"/>
            </a:xfrm>
          </p:grpSpPr>
          <p:pic>
            <p:nvPicPr>
              <p:cNvPr id="18" name="object 16">
                <a:extLst>
                  <a:ext uri="{FF2B5EF4-FFF2-40B4-BE49-F238E27FC236}">
                    <a16:creationId xmlns:a16="http://schemas.microsoft.com/office/drawing/2014/main" id="{10291CD3-D235-B948-96AD-6714ED7AA7BA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809487" y="3881627"/>
                <a:ext cx="2234183" cy="1289304"/>
              </a:xfrm>
              <a:prstGeom prst="rect">
                <a:avLst/>
              </a:prstGeom>
            </p:spPr>
          </p:pic>
          <p:sp>
            <p:nvSpPr>
              <p:cNvPr id="19" name="object 17">
                <a:extLst>
                  <a:ext uri="{FF2B5EF4-FFF2-40B4-BE49-F238E27FC236}">
                    <a16:creationId xmlns:a16="http://schemas.microsoft.com/office/drawing/2014/main" id="{7F2650CD-250C-0848-B9CB-90F399BB390E}"/>
                  </a:ext>
                </a:extLst>
              </p:cNvPr>
              <p:cNvSpPr/>
              <p:nvPr/>
            </p:nvSpPr>
            <p:spPr>
              <a:xfrm>
                <a:off x="5804915" y="3874007"/>
                <a:ext cx="2247900" cy="1306195"/>
              </a:xfrm>
              <a:custGeom>
                <a:avLst/>
                <a:gdLst/>
                <a:ahLst/>
                <a:cxnLst/>
                <a:rect l="l" t="t" r="r" b="b"/>
                <a:pathLst>
                  <a:path w="2247900" h="1306195">
                    <a:moveTo>
                      <a:pt x="0" y="0"/>
                    </a:moveTo>
                    <a:lnTo>
                      <a:pt x="2247899" y="0"/>
                    </a:lnTo>
                    <a:lnTo>
                      <a:pt x="2247899" y="1306068"/>
                    </a:lnTo>
                    <a:lnTo>
                      <a:pt x="0" y="1306068"/>
                    </a:lnTo>
                    <a:lnTo>
                      <a:pt x="0" y="0"/>
                    </a:lnTo>
                    <a:close/>
                  </a:path>
                </a:pathLst>
              </a:custGeom>
              <a:ln w="24383">
                <a:solidFill>
                  <a:srgbClr val="A8C3C3"/>
                </a:solidFill>
              </a:ln>
            </p:spPr>
            <p:txBody>
              <a:bodyPr wrap="square" lIns="0" tIns="0" rIns="0" bIns="0" rtlCol="0"/>
              <a:lstStyle/>
              <a:p>
                <a:endParaRPr lang="fr-FR" sz="1200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20" name="object 18">
              <a:extLst>
                <a:ext uri="{FF2B5EF4-FFF2-40B4-BE49-F238E27FC236}">
                  <a16:creationId xmlns:a16="http://schemas.microsoft.com/office/drawing/2014/main" id="{2ED2E503-5C99-4049-943E-89C59472DA3B}"/>
                </a:ext>
              </a:extLst>
            </p:cNvPr>
            <p:cNvGrpSpPr/>
            <p:nvPr/>
          </p:nvGrpSpPr>
          <p:grpSpPr>
            <a:xfrm>
              <a:off x="5033773" y="3806154"/>
              <a:ext cx="1624201" cy="918167"/>
              <a:chOff x="5774436" y="5308091"/>
              <a:chExt cx="2291080" cy="1416050"/>
            </a:xfrm>
          </p:grpSpPr>
          <p:pic>
            <p:nvPicPr>
              <p:cNvPr id="21" name="object 19">
                <a:extLst>
                  <a:ext uri="{FF2B5EF4-FFF2-40B4-BE49-F238E27FC236}">
                    <a16:creationId xmlns:a16="http://schemas.microsoft.com/office/drawing/2014/main" id="{04C567F1-088C-2F40-B065-BC51E419FFF5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792723" y="5327903"/>
                <a:ext cx="2250948" cy="1376171"/>
              </a:xfrm>
              <a:prstGeom prst="rect">
                <a:avLst/>
              </a:prstGeom>
            </p:spPr>
          </p:pic>
          <p:sp>
            <p:nvSpPr>
              <p:cNvPr id="22" name="object 20">
                <a:extLst>
                  <a:ext uri="{FF2B5EF4-FFF2-40B4-BE49-F238E27FC236}">
                    <a16:creationId xmlns:a16="http://schemas.microsoft.com/office/drawing/2014/main" id="{1D3400DB-6063-5341-9087-23BDE6F2F7B5}"/>
                  </a:ext>
                </a:extLst>
              </p:cNvPr>
              <p:cNvSpPr/>
              <p:nvPr/>
            </p:nvSpPr>
            <p:spPr>
              <a:xfrm>
                <a:off x="5786628" y="5320283"/>
                <a:ext cx="2266315" cy="1391920"/>
              </a:xfrm>
              <a:custGeom>
                <a:avLst/>
                <a:gdLst/>
                <a:ahLst/>
                <a:cxnLst/>
                <a:rect l="l" t="t" r="r" b="b"/>
                <a:pathLst>
                  <a:path w="2266315" h="1391920">
                    <a:moveTo>
                      <a:pt x="0" y="0"/>
                    </a:moveTo>
                    <a:lnTo>
                      <a:pt x="2266187" y="0"/>
                    </a:lnTo>
                    <a:lnTo>
                      <a:pt x="2266187" y="1391412"/>
                    </a:lnTo>
                    <a:lnTo>
                      <a:pt x="0" y="1391412"/>
                    </a:lnTo>
                    <a:lnTo>
                      <a:pt x="0" y="0"/>
                    </a:lnTo>
                    <a:close/>
                  </a:path>
                </a:pathLst>
              </a:custGeom>
              <a:ln w="24384">
                <a:solidFill>
                  <a:srgbClr val="A8C3C3"/>
                </a:solidFill>
              </a:ln>
            </p:spPr>
            <p:txBody>
              <a:bodyPr wrap="square" lIns="0" tIns="0" rIns="0" bIns="0" rtlCol="0"/>
              <a:lstStyle/>
              <a:p>
                <a:endParaRPr lang="fr-FR" sz="1200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sp>
        <p:nvSpPr>
          <p:cNvPr id="23" name="object 21">
            <a:extLst>
              <a:ext uri="{FF2B5EF4-FFF2-40B4-BE49-F238E27FC236}">
                <a16:creationId xmlns:a16="http://schemas.microsoft.com/office/drawing/2014/main" id="{DD33B96C-062A-1147-B52B-9F83343CC4EA}"/>
              </a:ext>
            </a:extLst>
          </p:cNvPr>
          <p:cNvSpPr txBox="1"/>
          <p:nvPr/>
        </p:nvSpPr>
        <p:spPr>
          <a:xfrm>
            <a:off x="2169202" y="4464253"/>
            <a:ext cx="1492250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fr-FR" sz="1200" b="1" spc="-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Données</a:t>
            </a:r>
            <a:r>
              <a:rPr lang="fr-FR" sz="1200" b="1" spc="-5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1200" b="1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initiales</a:t>
            </a:r>
            <a:endParaRPr lang="fr-FR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C95CAA5-02CD-1B48-AACB-098BDCEF11F1}"/>
              </a:ext>
            </a:extLst>
          </p:cNvPr>
          <p:cNvGrpSpPr/>
          <p:nvPr/>
        </p:nvGrpSpPr>
        <p:grpSpPr>
          <a:xfrm>
            <a:off x="1422696" y="1704832"/>
            <a:ext cx="1904999" cy="2282951"/>
            <a:chOff x="496824" y="1934693"/>
            <a:chExt cx="1904999" cy="2282951"/>
          </a:xfrm>
        </p:grpSpPr>
        <p:grpSp>
          <p:nvGrpSpPr>
            <p:cNvPr id="4" name="object 2">
              <a:extLst>
                <a:ext uri="{FF2B5EF4-FFF2-40B4-BE49-F238E27FC236}">
                  <a16:creationId xmlns:a16="http://schemas.microsoft.com/office/drawing/2014/main" id="{8B9BBF44-591A-E94C-B022-F5AA3360459C}"/>
                </a:ext>
              </a:extLst>
            </p:cNvPr>
            <p:cNvGrpSpPr/>
            <p:nvPr/>
          </p:nvGrpSpPr>
          <p:grpSpPr>
            <a:xfrm>
              <a:off x="563879" y="1934693"/>
              <a:ext cx="1837944" cy="2282951"/>
              <a:chOff x="1783079" y="2642616"/>
              <a:chExt cx="1837944" cy="2282951"/>
            </a:xfrm>
          </p:grpSpPr>
          <p:pic>
            <p:nvPicPr>
              <p:cNvPr id="5" name="object 3">
                <a:extLst>
                  <a:ext uri="{FF2B5EF4-FFF2-40B4-BE49-F238E27FC236}">
                    <a16:creationId xmlns:a16="http://schemas.microsoft.com/office/drawing/2014/main" id="{F8DC4C0F-768F-C443-BB6B-E7AA59D4ABFA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83079" y="2642616"/>
                <a:ext cx="1837944" cy="2282951"/>
              </a:xfrm>
              <a:prstGeom prst="rect">
                <a:avLst/>
              </a:prstGeom>
            </p:spPr>
          </p:pic>
          <p:sp>
            <p:nvSpPr>
              <p:cNvPr id="7" name="object 5">
                <a:extLst>
                  <a:ext uri="{FF2B5EF4-FFF2-40B4-BE49-F238E27FC236}">
                    <a16:creationId xmlns:a16="http://schemas.microsoft.com/office/drawing/2014/main" id="{F7772E15-0517-3848-813A-863D4B7F9D4D}"/>
                  </a:ext>
                </a:extLst>
              </p:cNvPr>
              <p:cNvSpPr/>
              <p:nvPr/>
            </p:nvSpPr>
            <p:spPr>
              <a:xfrm>
                <a:off x="2103119" y="3965448"/>
                <a:ext cx="741045" cy="327660"/>
              </a:xfrm>
              <a:custGeom>
                <a:avLst/>
                <a:gdLst/>
                <a:ahLst/>
                <a:cxnLst/>
                <a:rect l="l" t="t" r="r" b="b"/>
                <a:pathLst>
                  <a:path w="741044" h="327660">
                    <a:moveTo>
                      <a:pt x="0" y="0"/>
                    </a:moveTo>
                    <a:lnTo>
                      <a:pt x="685799" y="0"/>
                    </a:lnTo>
                    <a:lnTo>
                      <a:pt x="707231" y="4286"/>
                    </a:lnTo>
                    <a:lnTo>
                      <a:pt x="724661" y="16001"/>
                    </a:lnTo>
                    <a:lnTo>
                      <a:pt x="736377" y="33432"/>
                    </a:lnTo>
                    <a:lnTo>
                      <a:pt x="740663" y="54863"/>
                    </a:lnTo>
                    <a:lnTo>
                      <a:pt x="740663" y="327659"/>
                    </a:lnTo>
                    <a:lnTo>
                      <a:pt x="0" y="327659"/>
                    </a:lnTo>
                    <a:lnTo>
                      <a:pt x="0" y="0"/>
                    </a:lnTo>
                    <a:close/>
                  </a:path>
                </a:pathLst>
              </a:custGeom>
              <a:ln w="24384">
                <a:solidFill>
                  <a:srgbClr val="ED7C31"/>
                </a:solidFill>
              </a:ln>
            </p:spPr>
            <p:txBody>
              <a:bodyPr wrap="square" lIns="0" tIns="0" rIns="0" bIns="0" rtlCol="0"/>
              <a:lstStyle/>
              <a:p>
                <a:endParaRPr lang="fr-FR" sz="1200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30" name="object 28">
              <a:extLst>
                <a:ext uri="{FF2B5EF4-FFF2-40B4-BE49-F238E27FC236}">
                  <a16:creationId xmlns:a16="http://schemas.microsoft.com/office/drawing/2014/main" id="{ADAA5E49-C082-4E41-B6AD-91F0394577A3}"/>
                </a:ext>
              </a:extLst>
            </p:cNvPr>
            <p:cNvSpPr/>
            <p:nvPr/>
          </p:nvSpPr>
          <p:spPr>
            <a:xfrm>
              <a:off x="496824" y="3585185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6EB63D"/>
              </a:solidFill>
            </a:ln>
          </p:spPr>
          <p:txBody>
            <a:bodyPr wrap="square" lIns="0" tIns="0" rIns="0" bIns="0" rtlCol="0"/>
            <a:lstStyle/>
            <a:p>
              <a:endParaRPr lang="fr-FR" sz="12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39" name="object 37">
            <a:extLst>
              <a:ext uri="{FF2B5EF4-FFF2-40B4-BE49-F238E27FC236}">
                <a16:creationId xmlns:a16="http://schemas.microsoft.com/office/drawing/2014/main" id="{E573C1B5-F0B7-1642-99F5-7006CB08E21B}"/>
              </a:ext>
            </a:extLst>
          </p:cNvPr>
          <p:cNvSpPr txBox="1"/>
          <p:nvPr/>
        </p:nvSpPr>
        <p:spPr>
          <a:xfrm>
            <a:off x="559684" y="3470014"/>
            <a:ext cx="913765" cy="3764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indent="1270" algn="ctr">
              <a:lnSpc>
                <a:spcPct val="100699"/>
              </a:lnSpc>
            </a:pPr>
            <a:r>
              <a:rPr lang="fr-FR" sz="1200" spc="-5" dirty="0">
                <a:solidFill>
                  <a:srgbClr val="5BB333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Données </a:t>
            </a:r>
            <a:r>
              <a:rPr lang="fr-FR" sz="1200" dirty="0">
                <a:solidFill>
                  <a:srgbClr val="5BB333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e</a:t>
            </a:r>
            <a:r>
              <a:rPr lang="fr-FR" sz="1200" spc="-10" dirty="0">
                <a:solidFill>
                  <a:srgbClr val="5BB333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n</a:t>
            </a:r>
            <a:r>
              <a:rPr lang="fr-FR" sz="1200" spc="-30" dirty="0">
                <a:solidFill>
                  <a:srgbClr val="5BB333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r</a:t>
            </a:r>
            <a:r>
              <a:rPr lang="fr-FR" sz="1200" dirty="0">
                <a:solidFill>
                  <a:srgbClr val="5BB333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e</a:t>
            </a:r>
            <a:r>
              <a:rPr lang="fr-FR" sz="1200" spc="-5" dirty="0">
                <a:solidFill>
                  <a:srgbClr val="5BB333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g</a:t>
            </a:r>
            <a:r>
              <a:rPr lang="fr-FR" sz="1200" dirty="0">
                <a:solidFill>
                  <a:srgbClr val="5BB333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i</a:t>
            </a:r>
            <a:r>
              <a:rPr lang="fr-FR" sz="1200" spc="-20" dirty="0">
                <a:solidFill>
                  <a:srgbClr val="5BB333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s</a:t>
            </a:r>
            <a:r>
              <a:rPr lang="fr-FR" sz="1200" spc="-10" dirty="0">
                <a:solidFill>
                  <a:srgbClr val="5BB333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t</a:t>
            </a:r>
            <a:r>
              <a:rPr lang="fr-FR" sz="1200" spc="-15" dirty="0">
                <a:solidFill>
                  <a:srgbClr val="5BB333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ré</a:t>
            </a:r>
            <a:r>
              <a:rPr lang="fr-FR" sz="1200" dirty="0">
                <a:solidFill>
                  <a:srgbClr val="5BB333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es</a:t>
            </a:r>
            <a:endParaRPr lang="fr-FR" sz="1200" dirty="0"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</p:txBody>
      </p:sp>
      <p:pic>
        <p:nvPicPr>
          <p:cNvPr id="40" name="Picture 20">
            <a:extLst>
              <a:ext uri="{FF2B5EF4-FFF2-40B4-BE49-F238E27FC236}">
                <a16:creationId xmlns:a16="http://schemas.microsoft.com/office/drawing/2014/main" id="{AB4009C8-88C0-894A-8B05-EB410A56F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4" y="2108218"/>
            <a:ext cx="879967" cy="96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23C82F5C-6BB2-744F-8927-A0C3E286FE17}"/>
              </a:ext>
            </a:extLst>
          </p:cNvPr>
          <p:cNvSpPr/>
          <p:nvPr/>
        </p:nvSpPr>
        <p:spPr>
          <a:xfrm>
            <a:off x="7443785" y="3360855"/>
            <a:ext cx="13827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645">
              <a:spcBef>
                <a:spcPts val="215"/>
              </a:spcBef>
            </a:pPr>
            <a:r>
              <a:rPr lang="fr-FR" b="1" spc="-10" dirty="0">
                <a:solidFill>
                  <a:srgbClr val="2D75B6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s3://p8bucket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</p:txBody>
      </p:sp>
      <p:sp>
        <p:nvSpPr>
          <p:cNvPr id="42" name="Google Shape;71;p15">
            <a:extLst>
              <a:ext uri="{FF2B5EF4-FFF2-40B4-BE49-F238E27FC236}">
                <a16:creationId xmlns:a16="http://schemas.microsoft.com/office/drawing/2014/main" id="{788D88E9-A581-8844-A215-368508724773}"/>
              </a:ext>
            </a:extLst>
          </p:cNvPr>
          <p:cNvSpPr txBox="1"/>
          <p:nvPr/>
        </p:nvSpPr>
        <p:spPr>
          <a:xfrm>
            <a:off x="83100" y="64025"/>
            <a:ext cx="5147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20" b="1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Stockage S3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2777D39-4919-084A-8D99-297D5700C7E4}"/>
              </a:ext>
            </a:extLst>
          </p:cNvPr>
          <p:cNvCxnSpPr>
            <a:cxnSpLocks/>
          </p:cNvCxnSpPr>
          <p:nvPr/>
        </p:nvCxnSpPr>
        <p:spPr>
          <a:xfrm flipV="1">
            <a:off x="3450356" y="1189703"/>
            <a:ext cx="1977050" cy="992028"/>
          </a:xfrm>
          <a:prstGeom prst="straightConnector1">
            <a:avLst/>
          </a:prstGeom>
          <a:ln w="25400">
            <a:solidFill>
              <a:srgbClr val="FF99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5DC2A1C-3B7E-AB4C-A064-12C9D4A2EC85}"/>
              </a:ext>
            </a:extLst>
          </p:cNvPr>
          <p:cNvCxnSpPr>
            <a:cxnSpLocks/>
          </p:cNvCxnSpPr>
          <p:nvPr/>
        </p:nvCxnSpPr>
        <p:spPr>
          <a:xfrm flipV="1">
            <a:off x="3450887" y="2059005"/>
            <a:ext cx="1976519" cy="459484"/>
          </a:xfrm>
          <a:prstGeom prst="straightConnector1">
            <a:avLst/>
          </a:prstGeom>
          <a:ln w="25400">
            <a:solidFill>
              <a:srgbClr val="FF99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6191DAA-243A-C74B-A3FD-6DC8AF509A04}"/>
              </a:ext>
            </a:extLst>
          </p:cNvPr>
          <p:cNvCxnSpPr>
            <a:cxnSpLocks/>
          </p:cNvCxnSpPr>
          <p:nvPr/>
        </p:nvCxnSpPr>
        <p:spPr>
          <a:xfrm>
            <a:off x="3435010" y="2931243"/>
            <a:ext cx="1948079" cy="260251"/>
          </a:xfrm>
          <a:prstGeom prst="straightConnector1">
            <a:avLst/>
          </a:prstGeom>
          <a:ln w="25400">
            <a:solidFill>
              <a:srgbClr val="FF99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4D0A157-F212-DF4A-AB9C-A446E534B8D1}"/>
              </a:ext>
            </a:extLst>
          </p:cNvPr>
          <p:cNvCxnSpPr>
            <a:cxnSpLocks/>
          </p:cNvCxnSpPr>
          <p:nvPr/>
        </p:nvCxnSpPr>
        <p:spPr>
          <a:xfrm>
            <a:off x="3435878" y="3873610"/>
            <a:ext cx="1991528" cy="358994"/>
          </a:xfrm>
          <a:prstGeom prst="straightConnector1">
            <a:avLst/>
          </a:prstGeom>
          <a:ln w="25400">
            <a:solidFill>
              <a:srgbClr val="FF99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82DD7C-587E-B845-8066-57FD1C354E00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2169202" y="3360855"/>
            <a:ext cx="746125" cy="1103398"/>
          </a:xfrm>
          <a:prstGeom prst="straightConnector1">
            <a:avLst/>
          </a:prstGeom>
          <a:ln w="25400">
            <a:solidFill>
              <a:srgbClr val="FF99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2FBA1A0-DB62-E14C-ACF6-C31D7DE0D50F}"/>
              </a:ext>
            </a:extLst>
          </p:cNvPr>
          <p:cNvSpPr txBox="1"/>
          <p:nvPr/>
        </p:nvSpPr>
        <p:spPr>
          <a:xfrm rot="19856905">
            <a:off x="3607240" y="1363208"/>
            <a:ext cx="1597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</a:rPr>
              <a:t>Code python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65C1D01-FCDD-E84D-887B-3538333155D6}"/>
              </a:ext>
            </a:extLst>
          </p:cNvPr>
          <p:cNvSpPr txBox="1"/>
          <p:nvPr/>
        </p:nvSpPr>
        <p:spPr>
          <a:xfrm rot="20799836">
            <a:off x="3748563" y="1953729"/>
            <a:ext cx="1597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</a:rPr>
              <a:t>Configuration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92EA842-FF04-7041-9BFD-D79FFBD92A70}"/>
              </a:ext>
            </a:extLst>
          </p:cNvPr>
          <p:cNvSpPr txBox="1"/>
          <p:nvPr/>
        </p:nvSpPr>
        <p:spPr>
          <a:xfrm rot="479897">
            <a:off x="3653056" y="2772099"/>
            <a:ext cx="1760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</a:rPr>
              <a:t>Libraires à installer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C0D7CFC-B846-C745-B893-5C1BC818C92B}"/>
              </a:ext>
            </a:extLst>
          </p:cNvPr>
          <p:cNvSpPr txBox="1"/>
          <p:nvPr/>
        </p:nvSpPr>
        <p:spPr>
          <a:xfrm rot="597991">
            <a:off x="3312211" y="3729090"/>
            <a:ext cx="2292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</a:rPr>
              <a:t>Fichiers en format parquet</a:t>
            </a:r>
          </a:p>
        </p:txBody>
      </p:sp>
      <p:sp>
        <p:nvSpPr>
          <p:cNvPr id="74" name="object 37">
            <a:extLst>
              <a:ext uri="{FF2B5EF4-FFF2-40B4-BE49-F238E27FC236}">
                <a16:creationId xmlns:a16="http://schemas.microsoft.com/office/drawing/2014/main" id="{B36F0A80-8246-D547-9D43-3596D796F01D}"/>
              </a:ext>
            </a:extLst>
          </p:cNvPr>
          <p:cNvSpPr txBox="1"/>
          <p:nvPr/>
        </p:nvSpPr>
        <p:spPr>
          <a:xfrm>
            <a:off x="569143" y="2391872"/>
            <a:ext cx="913765" cy="3764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indent="1270" algn="ctr">
              <a:lnSpc>
                <a:spcPct val="100699"/>
              </a:lnSpc>
            </a:pPr>
            <a:r>
              <a:rPr lang="fr-FR" sz="1200" spc="-5" dirty="0">
                <a:solidFill>
                  <a:srgbClr val="EAA18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Données </a:t>
            </a:r>
            <a:r>
              <a:rPr lang="fr-FR" sz="1200" dirty="0">
                <a:solidFill>
                  <a:srgbClr val="EAA18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chargées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4EEBB82-0D5C-AE41-85BD-0C9AB35616D6}"/>
              </a:ext>
            </a:extLst>
          </p:cNvPr>
          <p:cNvSpPr/>
          <p:nvPr/>
        </p:nvSpPr>
        <p:spPr>
          <a:xfrm>
            <a:off x="7920999" y="1750003"/>
            <a:ext cx="4283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000" algn="ctr"/>
            <a:r>
              <a:rPr lang="fr-FR" spc="-5" dirty="0">
                <a:solidFill>
                  <a:srgbClr val="E7584B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S3</a:t>
            </a:r>
            <a:endParaRPr lang="fr-FR" dirty="0">
              <a:solidFill>
                <a:srgbClr val="E7584B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6B6E376-111E-084E-AA4E-1C6A155C40B9}"/>
              </a:ext>
            </a:extLst>
          </p:cNvPr>
          <p:cNvGrpSpPr/>
          <p:nvPr/>
        </p:nvGrpSpPr>
        <p:grpSpPr>
          <a:xfrm>
            <a:off x="2424468" y="44093"/>
            <a:ext cx="1545693" cy="1381698"/>
            <a:chOff x="2427012" y="-226265"/>
            <a:chExt cx="1879091" cy="1705356"/>
          </a:xfrm>
        </p:grpSpPr>
        <p:pic>
          <p:nvPicPr>
            <p:cNvPr id="38" name="object 3">
              <a:extLst>
                <a:ext uri="{FF2B5EF4-FFF2-40B4-BE49-F238E27FC236}">
                  <a16:creationId xmlns:a16="http://schemas.microsoft.com/office/drawing/2014/main" id="{5BEAA2FC-4F73-1941-A61E-F85FFBCB6DC0}"/>
                </a:ext>
              </a:extLst>
            </p:cNvPr>
            <p:cNvPicPr/>
            <p:nvPr/>
          </p:nvPicPr>
          <p:blipFill>
            <a:blip r:embed="rId8" cstate="print">
              <a:clrChange>
                <a:clrFrom>
                  <a:srgbClr val="F1EBDF"/>
                </a:clrFrom>
                <a:clrTo>
                  <a:srgbClr val="F1EBD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27012" y="-226265"/>
              <a:ext cx="1168908" cy="1269491"/>
            </a:xfrm>
            <a:prstGeom prst="rect">
              <a:avLst/>
            </a:prstGeom>
          </p:spPr>
        </p:pic>
        <p:pic>
          <p:nvPicPr>
            <p:cNvPr id="43" name="object 12">
              <a:extLst>
                <a:ext uri="{FF2B5EF4-FFF2-40B4-BE49-F238E27FC236}">
                  <a16:creationId xmlns:a16="http://schemas.microsoft.com/office/drawing/2014/main" id="{9E19E00A-89A0-F74E-83CE-F1E7F67E52E2}"/>
                </a:ext>
              </a:extLst>
            </p:cNvPr>
            <p:cNvPicPr/>
            <p:nvPr/>
          </p:nvPicPr>
          <p:blipFill>
            <a:blip r:embed="rId9" cstate="print">
              <a:clrChange>
                <a:clrFrom>
                  <a:srgbClr val="ECE4D9"/>
                </a:clrFrom>
                <a:clrTo>
                  <a:srgbClr val="ECE4D9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016800" y="435152"/>
              <a:ext cx="1289303" cy="1043939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B4FC7BE-B41F-D345-B123-16BFF57646C5}"/>
                </a:ext>
              </a:extLst>
            </p:cNvPr>
            <p:cNvSpPr/>
            <p:nvPr/>
          </p:nvSpPr>
          <p:spPr>
            <a:xfrm>
              <a:off x="3447290" y="-97329"/>
              <a:ext cx="572444" cy="3798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00" algn="ctr"/>
              <a:r>
                <a:rPr lang="fr-FR" spc="-5" dirty="0">
                  <a:solidFill>
                    <a:srgbClr val="E7584B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</a:rPr>
                <a:t>S3</a:t>
              </a:r>
              <a:endParaRPr lang="fr-FR" dirty="0">
                <a:solidFill>
                  <a:srgbClr val="E7584B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3428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2">
            <a:extLst>
              <a:ext uri="{FF2B5EF4-FFF2-40B4-BE49-F238E27FC236}">
                <a16:creationId xmlns:a16="http://schemas.microsoft.com/office/drawing/2014/main" id="{69B37D01-E1E6-934D-90A4-2EC7BFB94BC5}"/>
              </a:ext>
            </a:extLst>
          </p:cNvPr>
          <p:cNvGrpSpPr/>
          <p:nvPr/>
        </p:nvGrpSpPr>
        <p:grpSpPr>
          <a:xfrm>
            <a:off x="128488" y="1405630"/>
            <a:ext cx="1819275" cy="2003425"/>
            <a:chOff x="1436179" y="2911411"/>
            <a:chExt cx="1819275" cy="2003425"/>
          </a:xfrm>
        </p:grpSpPr>
        <p:sp>
          <p:nvSpPr>
            <p:cNvPr id="5" name="object 3">
              <a:extLst>
                <a:ext uri="{FF2B5EF4-FFF2-40B4-BE49-F238E27FC236}">
                  <a16:creationId xmlns:a16="http://schemas.microsoft.com/office/drawing/2014/main" id="{6B5665BC-5166-544A-B229-5929E760F264}"/>
                </a:ext>
              </a:extLst>
            </p:cNvPr>
            <p:cNvSpPr/>
            <p:nvPr/>
          </p:nvSpPr>
          <p:spPr>
            <a:xfrm>
              <a:off x="1444751" y="2919983"/>
              <a:ext cx="1801495" cy="1860550"/>
            </a:xfrm>
            <a:custGeom>
              <a:avLst/>
              <a:gdLst/>
              <a:ahLst/>
              <a:cxnLst/>
              <a:rect l="l" t="t" r="r" b="b"/>
              <a:pathLst>
                <a:path w="1801495" h="1860550">
                  <a:moveTo>
                    <a:pt x="0" y="1685545"/>
                  </a:moveTo>
                  <a:lnTo>
                    <a:pt x="0" y="300228"/>
                  </a:lnTo>
                  <a:lnTo>
                    <a:pt x="800" y="290371"/>
                  </a:lnTo>
                  <a:lnTo>
                    <a:pt x="0" y="310387"/>
                  </a:lnTo>
                  <a:lnTo>
                    <a:pt x="0" y="1685545"/>
                  </a:lnTo>
                  <a:close/>
                </a:path>
                <a:path w="1801495" h="1860550">
                  <a:moveTo>
                    <a:pt x="3431" y="257990"/>
                  </a:moveTo>
                  <a:lnTo>
                    <a:pt x="3962" y="251455"/>
                  </a:lnTo>
                  <a:lnTo>
                    <a:pt x="7036" y="239052"/>
                  </a:lnTo>
                  <a:lnTo>
                    <a:pt x="6096" y="246887"/>
                  </a:lnTo>
                  <a:lnTo>
                    <a:pt x="3431" y="257990"/>
                  </a:lnTo>
                  <a:close/>
                </a:path>
                <a:path w="1801495" h="1860550">
                  <a:moveTo>
                    <a:pt x="9144" y="234187"/>
                  </a:moveTo>
                  <a:lnTo>
                    <a:pt x="8242" y="234187"/>
                  </a:lnTo>
                  <a:lnTo>
                    <a:pt x="9990" y="227132"/>
                  </a:lnTo>
                  <a:lnTo>
                    <a:pt x="9144" y="234187"/>
                  </a:lnTo>
                  <a:close/>
                </a:path>
                <a:path w="1801495" h="1860550">
                  <a:moveTo>
                    <a:pt x="12192" y="221487"/>
                  </a:moveTo>
                  <a:lnTo>
                    <a:pt x="11389" y="221487"/>
                  </a:lnTo>
                  <a:lnTo>
                    <a:pt x="15422" y="205215"/>
                  </a:lnTo>
                  <a:lnTo>
                    <a:pt x="33741" y="162121"/>
                  </a:lnTo>
                  <a:lnTo>
                    <a:pt x="40529" y="151238"/>
                  </a:lnTo>
                  <a:lnTo>
                    <a:pt x="38100" y="157987"/>
                  </a:lnTo>
                  <a:lnTo>
                    <a:pt x="36576" y="157987"/>
                  </a:lnTo>
                  <a:lnTo>
                    <a:pt x="28956" y="183387"/>
                  </a:lnTo>
                  <a:lnTo>
                    <a:pt x="27432" y="183387"/>
                  </a:lnTo>
                  <a:lnTo>
                    <a:pt x="22860" y="196087"/>
                  </a:lnTo>
                  <a:lnTo>
                    <a:pt x="19812" y="196087"/>
                  </a:lnTo>
                  <a:lnTo>
                    <a:pt x="12192" y="221487"/>
                  </a:lnTo>
                  <a:close/>
                </a:path>
                <a:path w="1801495" h="1860550">
                  <a:moveTo>
                    <a:pt x="50292" y="145287"/>
                  </a:moveTo>
                  <a:lnTo>
                    <a:pt x="44241" y="145287"/>
                  </a:lnTo>
                  <a:lnTo>
                    <a:pt x="51733" y="133277"/>
                  </a:lnTo>
                  <a:lnTo>
                    <a:pt x="50292" y="145287"/>
                  </a:lnTo>
                  <a:close/>
                </a:path>
                <a:path w="1801495" h="1860550">
                  <a:moveTo>
                    <a:pt x="59436" y="132587"/>
                  </a:moveTo>
                  <a:lnTo>
                    <a:pt x="52163" y="132587"/>
                  </a:lnTo>
                  <a:lnTo>
                    <a:pt x="58277" y="122785"/>
                  </a:lnTo>
                  <a:lnTo>
                    <a:pt x="88392" y="87820"/>
                  </a:lnTo>
                  <a:lnTo>
                    <a:pt x="98615" y="79075"/>
                  </a:lnTo>
                  <a:lnTo>
                    <a:pt x="96012" y="81787"/>
                  </a:lnTo>
                  <a:lnTo>
                    <a:pt x="92964" y="94487"/>
                  </a:lnTo>
                  <a:lnTo>
                    <a:pt x="83820" y="94487"/>
                  </a:lnTo>
                  <a:lnTo>
                    <a:pt x="82296" y="107187"/>
                  </a:lnTo>
                  <a:lnTo>
                    <a:pt x="68580" y="119887"/>
                  </a:lnTo>
                  <a:lnTo>
                    <a:pt x="62484" y="119887"/>
                  </a:lnTo>
                  <a:lnTo>
                    <a:pt x="59436" y="132587"/>
                  </a:lnTo>
                  <a:close/>
                </a:path>
                <a:path w="1801495" h="1860550">
                  <a:moveTo>
                    <a:pt x="123444" y="69087"/>
                  </a:moveTo>
                  <a:lnTo>
                    <a:pt x="110292" y="69087"/>
                  </a:lnTo>
                  <a:lnTo>
                    <a:pt x="123444" y="57838"/>
                  </a:lnTo>
                  <a:lnTo>
                    <a:pt x="144659" y="44691"/>
                  </a:lnTo>
                  <a:lnTo>
                    <a:pt x="143256" y="56387"/>
                  </a:lnTo>
                  <a:lnTo>
                    <a:pt x="126492" y="56387"/>
                  </a:lnTo>
                  <a:lnTo>
                    <a:pt x="123444" y="69087"/>
                  </a:lnTo>
                  <a:close/>
                </a:path>
                <a:path w="1801495" h="1860550">
                  <a:moveTo>
                    <a:pt x="152400" y="43687"/>
                  </a:moveTo>
                  <a:lnTo>
                    <a:pt x="146278" y="43687"/>
                  </a:lnTo>
                  <a:lnTo>
                    <a:pt x="162793" y="33453"/>
                  </a:lnTo>
                  <a:lnTo>
                    <a:pt x="205800" y="15276"/>
                  </a:lnTo>
                  <a:lnTo>
                    <a:pt x="251825" y="3921"/>
                  </a:lnTo>
                  <a:lnTo>
                    <a:pt x="300228" y="0"/>
                  </a:lnTo>
                  <a:lnTo>
                    <a:pt x="1501140" y="0"/>
                  </a:lnTo>
                  <a:lnTo>
                    <a:pt x="1549912" y="3921"/>
                  </a:lnTo>
                  <a:lnTo>
                    <a:pt x="1556698" y="5587"/>
                  </a:lnTo>
                  <a:lnTo>
                    <a:pt x="251460" y="5587"/>
                  </a:lnTo>
                  <a:lnTo>
                    <a:pt x="236220" y="18287"/>
                  </a:lnTo>
                  <a:lnTo>
                    <a:pt x="217932" y="18287"/>
                  </a:lnTo>
                  <a:lnTo>
                    <a:pt x="190500" y="30987"/>
                  </a:lnTo>
                  <a:lnTo>
                    <a:pt x="182880" y="30987"/>
                  </a:lnTo>
                  <a:lnTo>
                    <a:pt x="152400" y="43687"/>
                  </a:lnTo>
                  <a:close/>
                </a:path>
                <a:path w="1801495" h="1860550">
                  <a:moveTo>
                    <a:pt x="56454" y="1860063"/>
                  </a:moveTo>
                  <a:lnTo>
                    <a:pt x="56282" y="1859787"/>
                  </a:lnTo>
                  <a:lnTo>
                    <a:pt x="56454" y="1860063"/>
                  </a:lnTo>
                  <a:close/>
                </a:path>
                <a:path w="1801495" h="1860550">
                  <a:moveTo>
                    <a:pt x="33528" y="1823148"/>
                  </a:moveTo>
                  <a:lnTo>
                    <a:pt x="32907" y="1821687"/>
                  </a:lnTo>
                  <a:lnTo>
                    <a:pt x="33528" y="1821687"/>
                  </a:lnTo>
                  <a:lnTo>
                    <a:pt x="33528" y="1823148"/>
                  </a:lnTo>
                  <a:close/>
                </a:path>
                <a:path w="1801495" h="1860550">
                  <a:moveTo>
                    <a:pt x="16764" y="1783711"/>
                  </a:moveTo>
                  <a:close/>
                </a:path>
                <a:path w="1801495" h="1860550">
                  <a:moveTo>
                    <a:pt x="4572" y="1736777"/>
                  </a:moveTo>
                  <a:lnTo>
                    <a:pt x="3962" y="1734316"/>
                  </a:lnTo>
                  <a:lnTo>
                    <a:pt x="3838" y="1732787"/>
                  </a:lnTo>
                  <a:lnTo>
                    <a:pt x="4572" y="1732787"/>
                  </a:lnTo>
                  <a:lnTo>
                    <a:pt x="4572" y="1736777"/>
                  </a:lnTo>
                  <a:close/>
                </a:path>
                <a:path w="1801495" h="1860550">
                  <a:moveTo>
                    <a:pt x="3048" y="1723063"/>
                  </a:moveTo>
                  <a:lnTo>
                    <a:pt x="2806" y="1720087"/>
                  </a:lnTo>
                  <a:lnTo>
                    <a:pt x="3048" y="1720087"/>
                  </a:lnTo>
                  <a:lnTo>
                    <a:pt x="3048" y="1723063"/>
                  </a:lnTo>
                  <a:close/>
                </a:path>
                <a:path w="1801495" h="1860550">
                  <a:moveTo>
                    <a:pt x="1524" y="1704304"/>
                  </a:moveTo>
                  <a:lnTo>
                    <a:pt x="742" y="1694687"/>
                  </a:lnTo>
                  <a:lnTo>
                    <a:pt x="1524" y="1694687"/>
                  </a:lnTo>
                  <a:lnTo>
                    <a:pt x="1524" y="1704304"/>
                  </a:lnTo>
                  <a:close/>
                </a:path>
                <a:path w="1801495" h="1860550">
                  <a:moveTo>
                    <a:pt x="1603291" y="18287"/>
                  </a:moveTo>
                  <a:lnTo>
                    <a:pt x="1565148" y="18287"/>
                  </a:lnTo>
                  <a:lnTo>
                    <a:pt x="1559366" y="6242"/>
                  </a:lnTo>
                  <a:lnTo>
                    <a:pt x="1596152" y="15276"/>
                  </a:lnTo>
                  <a:lnTo>
                    <a:pt x="1603291" y="18287"/>
                  </a:lnTo>
                  <a:close/>
                </a:path>
                <a:path w="1801495" h="1860550">
                  <a:moveTo>
                    <a:pt x="1655755" y="43687"/>
                  </a:moveTo>
                  <a:lnTo>
                    <a:pt x="1644396" y="43687"/>
                  </a:lnTo>
                  <a:lnTo>
                    <a:pt x="1629156" y="30987"/>
                  </a:lnTo>
                  <a:lnTo>
                    <a:pt x="1606296" y="30987"/>
                  </a:lnTo>
                  <a:lnTo>
                    <a:pt x="1603248" y="18287"/>
                  </a:lnTo>
                  <a:lnTo>
                    <a:pt x="1639246" y="33453"/>
                  </a:lnTo>
                  <a:lnTo>
                    <a:pt x="1655755" y="43687"/>
                  </a:lnTo>
                  <a:close/>
                </a:path>
                <a:path w="1801495" h="1860550">
                  <a:moveTo>
                    <a:pt x="1691701" y="69087"/>
                  </a:moveTo>
                  <a:lnTo>
                    <a:pt x="1676400" y="69087"/>
                  </a:lnTo>
                  <a:lnTo>
                    <a:pt x="1673352" y="56387"/>
                  </a:lnTo>
                  <a:lnTo>
                    <a:pt x="1659636" y="56387"/>
                  </a:lnTo>
                  <a:lnTo>
                    <a:pt x="1656733" y="44294"/>
                  </a:lnTo>
                  <a:lnTo>
                    <a:pt x="1678582" y="57838"/>
                  </a:lnTo>
                  <a:lnTo>
                    <a:pt x="1691701" y="69087"/>
                  </a:lnTo>
                  <a:close/>
                </a:path>
                <a:path w="1801495" h="1860550">
                  <a:moveTo>
                    <a:pt x="1749605" y="132587"/>
                  </a:moveTo>
                  <a:lnTo>
                    <a:pt x="1743456" y="132587"/>
                  </a:lnTo>
                  <a:lnTo>
                    <a:pt x="1740408" y="119887"/>
                  </a:lnTo>
                  <a:lnTo>
                    <a:pt x="1734312" y="119887"/>
                  </a:lnTo>
                  <a:lnTo>
                    <a:pt x="1725168" y="107187"/>
                  </a:lnTo>
                  <a:lnTo>
                    <a:pt x="1723644" y="107187"/>
                  </a:lnTo>
                  <a:lnTo>
                    <a:pt x="1703832" y="81787"/>
                  </a:lnTo>
                  <a:lnTo>
                    <a:pt x="1700784" y="81787"/>
                  </a:lnTo>
                  <a:lnTo>
                    <a:pt x="1691640" y="69087"/>
                  </a:lnTo>
                  <a:lnTo>
                    <a:pt x="1713547" y="87820"/>
                  </a:lnTo>
                  <a:lnTo>
                    <a:pt x="1743529" y="122785"/>
                  </a:lnTo>
                  <a:lnTo>
                    <a:pt x="1749605" y="132587"/>
                  </a:lnTo>
                  <a:close/>
                </a:path>
                <a:path w="1801495" h="1860550">
                  <a:moveTo>
                    <a:pt x="1757478" y="145287"/>
                  </a:moveTo>
                  <a:lnTo>
                    <a:pt x="1751076" y="145287"/>
                  </a:lnTo>
                  <a:lnTo>
                    <a:pt x="1749552" y="132587"/>
                  </a:lnTo>
                  <a:lnTo>
                    <a:pt x="1757478" y="145287"/>
                  </a:lnTo>
                  <a:close/>
                </a:path>
                <a:path w="1801495" h="1860550">
                  <a:moveTo>
                    <a:pt x="1776884" y="183387"/>
                  </a:moveTo>
                  <a:lnTo>
                    <a:pt x="1770888" y="183387"/>
                  </a:lnTo>
                  <a:lnTo>
                    <a:pt x="1770888" y="170687"/>
                  </a:lnTo>
                  <a:lnTo>
                    <a:pt x="1764792" y="170687"/>
                  </a:lnTo>
                  <a:lnTo>
                    <a:pt x="1764792" y="157987"/>
                  </a:lnTo>
                  <a:lnTo>
                    <a:pt x="1758696" y="157987"/>
                  </a:lnTo>
                  <a:lnTo>
                    <a:pt x="1758696" y="147251"/>
                  </a:lnTo>
                  <a:lnTo>
                    <a:pt x="1767914" y="162121"/>
                  </a:lnTo>
                  <a:lnTo>
                    <a:pt x="1776884" y="183387"/>
                  </a:lnTo>
                  <a:close/>
                </a:path>
                <a:path w="1801495" h="1860550">
                  <a:moveTo>
                    <a:pt x="1782241" y="196087"/>
                  </a:moveTo>
                  <a:lnTo>
                    <a:pt x="1778508" y="196087"/>
                  </a:lnTo>
                  <a:lnTo>
                    <a:pt x="1778508" y="187237"/>
                  </a:lnTo>
                  <a:lnTo>
                    <a:pt x="1782241" y="196087"/>
                  </a:lnTo>
                  <a:close/>
                </a:path>
                <a:path w="1801495" h="1860550">
                  <a:moveTo>
                    <a:pt x="1790087" y="221487"/>
                  </a:moveTo>
                  <a:lnTo>
                    <a:pt x="1783080" y="198076"/>
                  </a:lnTo>
                  <a:lnTo>
                    <a:pt x="1786091" y="205215"/>
                  </a:lnTo>
                  <a:lnTo>
                    <a:pt x="1790087" y="221487"/>
                  </a:lnTo>
                  <a:close/>
                </a:path>
                <a:path w="1801495" h="1860550">
                  <a:moveTo>
                    <a:pt x="1793206" y="234187"/>
                  </a:moveTo>
                  <a:lnTo>
                    <a:pt x="1790700" y="234187"/>
                  </a:lnTo>
                  <a:lnTo>
                    <a:pt x="1790700" y="223983"/>
                  </a:lnTo>
                  <a:lnTo>
                    <a:pt x="1793206" y="234187"/>
                  </a:lnTo>
                  <a:close/>
                </a:path>
                <a:path w="1801495" h="1860550">
                  <a:moveTo>
                    <a:pt x="1796325" y="246887"/>
                  </a:moveTo>
                  <a:lnTo>
                    <a:pt x="1793748" y="246887"/>
                  </a:lnTo>
                  <a:lnTo>
                    <a:pt x="1793748" y="236395"/>
                  </a:lnTo>
                  <a:lnTo>
                    <a:pt x="1796325" y="246887"/>
                  </a:lnTo>
                  <a:close/>
                </a:path>
                <a:path w="1801495" h="1860550">
                  <a:moveTo>
                    <a:pt x="1798100" y="259587"/>
                  </a:moveTo>
                  <a:lnTo>
                    <a:pt x="1796796" y="248806"/>
                  </a:lnTo>
                  <a:lnTo>
                    <a:pt x="1797446" y="251455"/>
                  </a:lnTo>
                  <a:lnTo>
                    <a:pt x="1798100" y="259587"/>
                  </a:lnTo>
                  <a:close/>
                </a:path>
                <a:path w="1801495" h="1860550">
                  <a:moveTo>
                    <a:pt x="1799121" y="272287"/>
                  </a:moveTo>
                  <a:lnTo>
                    <a:pt x="1798320" y="272287"/>
                  </a:lnTo>
                  <a:lnTo>
                    <a:pt x="1798320" y="262321"/>
                  </a:lnTo>
                  <a:lnTo>
                    <a:pt x="1799121" y="272287"/>
                  </a:lnTo>
                  <a:close/>
                </a:path>
                <a:path w="1801495" h="1860550">
                  <a:moveTo>
                    <a:pt x="1800142" y="284987"/>
                  </a:moveTo>
                  <a:lnTo>
                    <a:pt x="1799844" y="284987"/>
                  </a:lnTo>
                  <a:lnTo>
                    <a:pt x="1799844" y="281277"/>
                  </a:lnTo>
                  <a:lnTo>
                    <a:pt x="1800142" y="284987"/>
                  </a:lnTo>
                  <a:close/>
                </a:path>
                <a:path w="1801495" h="1860550">
                  <a:moveTo>
                    <a:pt x="1799847" y="1704455"/>
                  </a:moveTo>
                  <a:lnTo>
                    <a:pt x="1801352" y="300029"/>
                  </a:lnTo>
                  <a:lnTo>
                    <a:pt x="1801368" y="1685544"/>
                  </a:lnTo>
                  <a:lnTo>
                    <a:pt x="1799847" y="1704455"/>
                  </a:lnTo>
                  <a:close/>
                </a:path>
                <a:path w="1801495" h="1860550">
                  <a:moveTo>
                    <a:pt x="1783389" y="1786962"/>
                  </a:moveTo>
                  <a:lnTo>
                    <a:pt x="1786940" y="1777097"/>
                  </a:lnTo>
                  <a:lnTo>
                    <a:pt x="1786091" y="1780556"/>
                  </a:lnTo>
                  <a:lnTo>
                    <a:pt x="1783389" y="1786962"/>
                  </a:lnTo>
                  <a:close/>
                </a:path>
              </a:pathLst>
            </a:custGeom>
            <a:solidFill>
              <a:srgbClr val="87B6CA"/>
            </a:solidFill>
          </p:spPr>
          <p:txBody>
            <a:bodyPr wrap="square" lIns="0" tIns="0" rIns="0" bIns="0" rtlCol="0"/>
            <a:lstStyle/>
            <a:p>
              <a:pPr algn="ctr"/>
              <a:endParaRPr lang="fr-FR" sz="12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DB7247EF-EA2E-2F42-A84F-03EA46DDAF3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6369" y="2956293"/>
              <a:ext cx="161423" cy="272300"/>
            </a:xfrm>
            <a:prstGeom prst="rect">
              <a:avLst/>
            </a:prstGeom>
          </p:spPr>
        </p:pic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A48B51E9-8F16-EC4B-AF79-8522444CC4D6}"/>
                </a:ext>
              </a:extLst>
            </p:cNvPr>
            <p:cNvSpPr/>
            <p:nvPr/>
          </p:nvSpPr>
          <p:spPr>
            <a:xfrm>
              <a:off x="1444751" y="2919983"/>
              <a:ext cx="1557020" cy="1860550"/>
            </a:xfrm>
            <a:custGeom>
              <a:avLst/>
              <a:gdLst/>
              <a:ahLst/>
              <a:cxnLst/>
              <a:rect l="l" t="t" r="r" b="b"/>
              <a:pathLst>
                <a:path w="1557020" h="1860550">
                  <a:moveTo>
                    <a:pt x="146278" y="43687"/>
                  </a:moveTo>
                  <a:lnTo>
                    <a:pt x="162793" y="33453"/>
                  </a:lnTo>
                  <a:lnTo>
                    <a:pt x="205800" y="15276"/>
                  </a:lnTo>
                  <a:lnTo>
                    <a:pt x="251825" y="3921"/>
                  </a:lnTo>
                  <a:lnTo>
                    <a:pt x="300228" y="0"/>
                  </a:lnTo>
                  <a:lnTo>
                    <a:pt x="1501140" y="0"/>
                  </a:lnTo>
                  <a:lnTo>
                    <a:pt x="1549912" y="3921"/>
                  </a:lnTo>
                  <a:lnTo>
                    <a:pt x="1556698" y="5587"/>
                  </a:lnTo>
                </a:path>
                <a:path w="1557020" h="1860550">
                  <a:moveTo>
                    <a:pt x="56454" y="1860063"/>
                  </a:moveTo>
                  <a:lnTo>
                    <a:pt x="56282" y="1859787"/>
                  </a:lnTo>
                </a:path>
                <a:path w="1557020" h="1860550">
                  <a:moveTo>
                    <a:pt x="33528" y="1823148"/>
                  </a:moveTo>
                  <a:lnTo>
                    <a:pt x="32907" y="1821687"/>
                  </a:lnTo>
                </a:path>
                <a:path w="1557020" h="1860550">
                  <a:moveTo>
                    <a:pt x="16764" y="1783711"/>
                  </a:moveTo>
                  <a:lnTo>
                    <a:pt x="16711" y="1783587"/>
                  </a:lnTo>
                </a:path>
                <a:path w="1557020" h="1860550">
                  <a:moveTo>
                    <a:pt x="4572" y="1736777"/>
                  </a:moveTo>
                  <a:lnTo>
                    <a:pt x="3962" y="1734316"/>
                  </a:lnTo>
                  <a:lnTo>
                    <a:pt x="3838" y="1732787"/>
                  </a:lnTo>
                </a:path>
                <a:path w="1557020" h="1860550">
                  <a:moveTo>
                    <a:pt x="3048" y="1723063"/>
                  </a:moveTo>
                  <a:lnTo>
                    <a:pt x="2806" y="1720087"/>
                  </a:lnTo>
                </a:path>
                <a:path w="1557020" h="1860550">
                  <a:moveTo>
                    <a:pt x="1524" y="1704304"/>
                  </a:moveTo>
                  <a:lnTo>
                    <a:pt x="742" y="1694687"/>
                  </a:lnTo>
                </a:path>
                <a:path w="1557020" h="1860550">
                  <a:moveTo>
                    <a:pt x="0" y="1685545"/>
                  </a:moveTo>
                  <a:lnTo>
                    <a:pt x="0" y="1685544"/>
                  </a:lnTo>
                  <a:lnTo>
                    <a:pt x="0" y="300227"/>
                  </a:lnTo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lang="fr-FR" sz="12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7CA03349-96F5-2E4B-AAD2-31FAB7EA778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5736" y="2917844"/>
              <a:ext cx="257540" cy="295508"/>
            </a:xfrm>
            <a:prstGeom prst="rect">
              <a:avLst/>
            </a:prstGeom>
          </p:spPr>
        </p:pic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0C7D42F4-9D1C-F24C-B3B6-9CF69A49F79C}"/>
                </a:ext>
              </a:extLst>
            </p:cNvPr>
            <p:cNvSpPr/>
            <p:nvPr/>
          </p:nvSpPr>
          <p:spPr>
            <a:xfrm>
              <a:off x="3244599" y="3220013"/>
              <a:ext cx="1905" cy="1404620"/>
            </a:xfrm>
            <a:custGeom>
              <a:avLst/>
              <a:gdLst/>
              <a:ahLst/>
              <a:cxnLst/>
              <a:rect l="l" t="t" r="r" b="b"/>
              <a:pathLst>
                <a:path w="1905" h="1404620">
                  <a:moveTo>
                    <a:pt x="760" y="-8382"/>
                  </a:moveTo>
                  <a:lnTo>
                    <a:pt x="760" y="1412807"/>
                  </a:lnTo>
                </a:path>
              </a:pathLst>
            </a:custGeom>
            <a:ln w="1828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lang="fr-FR" sz="12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192E15DB-F397-DF40-8AC5-67BA30DD1E66}"/>
                </a:ext>
              </a:extLst>
            </p:cNvPr>
            <p:cNvSpPr/>
            <p:nvPr/>
          </p:nvSpPr>
          <p:spPr>
            <a:xfrm>
              <a:off x="3228141" y="4697080"/>
              <a:ext cx="3810" cy="10160"/>
            </a:xfrm>
            <a:custGeom>
              <a:avLst/>
              <a:gdLst/>
              <a:ahLst/>
              <a:cxnLst/>
              <a:rect l="l" t="t" r="r" b="b"/>
              <a:pathLst>
                <a:path w="3810" h="10160">
                  <a:moveTo>
                    <a:pt x="3551" y="0"/>
                  </a:moveTo>
                  <a:lnTo>
                    <a:pt x="2701" y="3459"/>
                  </a:lnTo>
                  <a:lnTo>
                    <a:pt x="0" y="9865"/>
                  </a:lnTo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lang="fr-FR" sz="12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BD954976-249E-704B-AC45-C90A7D4E432A}"/>
                </a:ext>
              </a:extLst>
            </p:cNvPr>
            <p:cNvSpPr/>
            <p:nvPr/>
          </p:nvSpPr>
          <p:spPr>
            <a:xfrm>
              <a:off x="1444751" y="2919983"/>
              <a:ext cx="1801495" cy="1986280"/>
            </a:xfrm>
            <a:custGeom>
              <a:avLst/>
              <a:gdLst/>
              <a:ahLst/>
              <a:cxnLst/>
              <a:rect l="l" t="t" r="r" b="b"/>
              <a:pathLst>
                <a:path w="1801495" h="1986279">
                  <a:moveTo>
                    <a:pt x="1501140" y="1985772"/>
                  </a:moveTo>
                  <a:lnTo>
                    <a:pt x="300228" y="1985772"/>
                  </a:lnTo>
                  <a:lnTo>
                    <a:pt x="251825" y="1981850"/>
                  </a:lnTo>
                  <a:lnTo>
                    <a:pt x="205800" y="1970495"/>
                  </a:lnTo>
                  <a:lnTo>
                    <a:pt x="162793" y="1952318"/>
                  </a:lnTo>
                  <a:lnTo>
                    <a:pt x="123443" y="1927933"/>
                  </a:lnTo>
                  <a:lnTo>
                    <a:pt x="88391" y="1897951"/>
                  </a:lnTo>
                  <a:lnTo>
                    <a:pt x="58277" y="1862986"/>
                  </a:lnTo>
                  <a:lnTo>
                    <a:pt x="33741" y="1823650"/>
                  </a:lnTo>
                  <a:lnTo>
                    <a:pt x="15422" y="1780556"/>
                  </a:lnTo>
                  <a:lnTo>
                    <a:pt x="3962" y="1734316"/>
                  </a:lnTo>
                  <a:lnTo>
                    <a:pt x="0" y="1685544"/>
                  </a:lnTo>
                  <a:lnTo>
                    <a:pt x="0" y="300227"/>
                  </a:lnTo>
                  <a:lnTo>
                    <a:pt x="3962" y="251455"/>
                  </a:lnTo>
                  <a:lnTo>
                    <a:pt x="15422" y="205215"/>
                  </a:lnTo>
                  <a:lnTo>
                    <a:pt x="33741" y="162121"/>
                  </a:lnTo>
                  <a:lnTo>
                    <a:pt x="58277" y="122785"/>
                  </a:lnTo>
                  <a:lnTo>
                    <a:pt x="88392" y="87820"/>
                  </a:lnTo>
                  <a:lnTo>
                    <a:pt x="123444" y="57838"/>
                  </a:lnTo>
                  <a:lnTo>
                    <a:pt x="162793" y="33453"/>
                  </a:lnTo>
                  <a:lnTo>
                    <a:pt x="205800" y="15276"/>
                  </a:lnTo>
                  <a:lnTo>
                    <a:pt x="251825" y="3921"/>
                  </a:lnTo>
                  <a:lnTo>
                    <a:pt x="300228" y="0"/>
                  </a:lnTo>
                  <a:lnTo>
                    <a:pt x="1501140" y="0"/>
                  </a:lnTo>
                  <a:lnTo>
                    <a:pt x="1549912" y="3921"/>
                  </a:lnTo>
                  <a:lnTo>
                    <a:pt x="1596152" y="15276"/>
                  </a:lnTo>
                  <a:lnTo>
                    <a:pt x="1639246" y="33453"/>
                  </a:lnTo>
                  <a:lnTo>
                    <a:pt x="1678582" y="57838"/>
                  </a:lnTo>
                  <a:lnTo>
                    <a:pt x="1713547" y="87820"/>
                  </a:lnTo>
                  <a:lnTo>
                    <a:pt x="1743529" y="122785"/>
                  </a:lnTo>
                  <a:lnTo>
                    <a:pt x="1767914" y="162121"/>
                  </a:lnTo>
                  <a:lnTo>
                    <a:pt x="1786091" y="205215"/>
                  </a:lnTo>
                  <a:lnTo>
                    <a:pt x="1797446" y="251455"/>
                  </a:lnTo>
                  <a:lnTo>
                    <a:pt x="1801367" y="300227"/>
                  </a:lnTo>
                  <a:lnTo>
                    <a:pt x="1801367" y="1685544"/>
                  </a:lnTo>
                  <a:lnTo>
                    <a:pt x="1797446" y="1734316"/>
                  </a:lnTo>
                  <a:lnTo>
                    <a:pt x="1786091" y="1780556"/>
                  </a:lnTo>
                  <a:lnTo>
                    <a:pt x="1767914" y="1823650"/>
                  </a:lnTo>
                  <a:lnTo>
                    <a:pt x="1743529" y="1862986"/>
                  </a:lnTo>
                  <a:lnTo>
                    <a:pt x="1713547" y="1897951"/>
                  </a:lnTo>
                  <a:lnTo>
                    <a:pt x="1678582" y="1927933"/>
                  </a:lnTo>
                  <a:lnTo>
                    <a:pt x="1639246" y="1952318"/>
                  </a:lnTo>
                  <a:lnTo>
                    <a:pt x="1596152" y="1970495"/>
                  </a:lnTo>
                  <a:lnTo>
                    <a:pt x="1549912" y="1981850"/>
                  </a:lnTo>
                  <a:lnTo>
                    <a:pt x="1501140" y="1985772"/>
                  </a:lnTo>
                  <a:close/>
                </a:path>
              </a:pathLst>
            </a:custGeom>
            <a:solidFill>
              <a:srgbClr val="87B6CA"/>
            </a:solidFill>
          </p:spPr>
          <p:txBody>
            <a:bodyPr wrap="square" lIns="0" tIns="0" rIns="0" bIns="0" rtlCol="0"/>
            <a:lstStyle/>
            <a:p>
              <a:pPr algn="ctr"/>
              <a:endParaRPr lang="fr-FR" sz="12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EEF19836-D1EF-1F48-A616-A0E213D8222D}"/>
                </a:ext>
              </a:extLst>
            </p:cNvPr>
            <p:cNvSpPr/>
            <p:nvPr/>
          </p:nvSpPr>
          <p:spPr>
            <a:xfrm>
              <a:off x="1444751" y="2919983"/>
              <a:ext cx="1801495" cy="1986280"/>
            </a:xfrm>
            <a:custGeom>
              <a:avLst/>
              <a:gdLst/>
              <a:ahLst/>
              <a:cxnLst/>
              <a:rect l="l" t="t" r="r" b="b"/>
              <a:pathLst>
                <a:path w="1801495" h="1986279">
                  <a:moveTo>
                    <a:pt x="0" y="300227"/>
                  </a:moveTo>
                  <a:lnTo>
                    <a:pt x="3962" y="251455"/>
                  </a:lnTo>
                  <a:lnTo>
                    <a:pt x="15422" y="205215"/>
                  </a:lnTo>
                  <a:lnTo>
                    <a:pt x="33741" y="162121"/>
                  </a:lnTo>
                  <a:lnTo>
                    <a:pt x="58277" y="122785"/>
                  </a:lnTo>
                  <a:lnTo>
                    <a:pt x="88392" y="87820"/>
                  </a:lnTo>
                  <a:lnTo>
                    <a:pt x="123444" y="57838"/>
                  </a:lnTo>
                  <a:lnTo>
                    <a:pt x="162793" y="33453"/>
                  </a:lnTo>
                  <a:lnTo>
                    <a:pt x="205800" y="15276"/>
                  </a:lnTo>
                  <a:lnTo>
                    <a:pt x="251825" y="3921"/>
                  </a:lnTo>
                  <a:lnTo>
                    <a:pt x="300228" y="0"/>
                  </a:lnTo>
                  <a:lnTo>
                    <a:pt x="1501140" y="0"/>
                  </a:lnTo>
                  <a:lnTo>
                    <a:pt x="1549912" y="3921"/>
                  </a:lnTo>
                  <a:lnTo>
                    <a:pt x="1596152" y="15276"/>
                  </a:lnTo>
                  <a:lnTo>
                    <a:pt x="1639246" y="33453"/>
                  </a:lnTo>
                  <a:lnTo>
                    <a:pt x="1678582" y="57838"/>
                  </a:lnTo>
                  <a:lnTo>
                    <a:pt x="1713547" y="87820"/>
                  </a:lnTo>
                  <a:lnTo>
                    <a:pt x="1743529" y="122785"/>
                  </a:lnTo>
                  <a:lnTo>
                    <a:pt x="1767914" y="162121"/>
                  </a:lnTo>
                  <a:lnTo>
                    <a:pt x="1786091" y="205215"/>
                  </a:lnTo>
                  <a:lnTo>
                    <a:pt x="1797446" y="251455"/>
                  </a:lnTo>
                  <a:lnTo>
                    <a:pt x="1801367" y="300227"/>
                  </a:lnTo>
                  <a:lnTo>
                    <a:pt x="1801367" y="1685544"/>
                  </a:lnTo>
                  <a:lnTo>
                    <a:pt x="1797446" y="1734316"/>
                  </a:lnTo>
                  <a:lnTo>
                    <a:pt x="1786091" y="1780556"/>
                  </a:lnTo>
                  <a:lnTo>
                    <a:pt x="1767914" y="1823650"/>
                  </a:lnTo>
                  <a:lnTo>
                    <a:pt x="1743529" y="1862986"/>
                  </a:lnTo>
                  <a:lnTo>
                    <a:pt x="1713547" y="1897951"/>
                  </a:lnTo>
                  <a:lnTo>
                    <a:pt x="1678582" y="1927933"/>
                  </a:lnTo>
                  <a:lnTo>
                    <a:pt x="1639246" y="1952318"/>
                  </a:lnTo>
                  <a:lnTo>
                    <a:pt x="1596152" y="1970495"/>
                  </a:lnTo>
                  <a:lnTo>
                    <a:pt x="1549912" y="1981850"/>
                  </a:lnTo>
                  <a:lnTo>
                    <a:pt x="1501140" y="1985772"/>
                  </a:lnTo>
                  <a:lnTo>
                    <a:pt x="300228" y="1985772"/>
                  </a:lnTo>
                  <a:lnTo>
                    <a:pt x="251825" y="1981850"/>
                  </a:lnTo>
                  <a:lnTo>
                    <a:pt x="205800" y="1970495"/>
                  </a:lnTo>
                  <a:lnTo>
                    <a:pt x="162793" y="1952318"/>
                  </a:lnTo>
                  <a:lnTo>
                    <a:pt x="123443" y="1927933"/>
                  </a:lnTo>
                  <a:lnTo>
                    <a:pt x="88391" y="1897951"/>
                  </a:lnTo>
                  <a:lnTo>
                    <a:pt x="58277" y="1862986"/>
                  </a:lnTo>
                  <a:lnTo>
                    <a:pt x="33741" y="1823650"/>
                  </a:lnTo>
                  <a:lnTo>
                    <a:pt x="15422" y="1780556"/>
                  </a:lnTo>
                  <a:lnTo>
                    <a:pt x="3962" y="1734316"/>
                  </a:lnTo>
                  <a:lnTo>
                    <a:pt x="0" y="1685544"/>
                  </a:lnTo>
                  <a:lnTo>
                    <a:pt x="0" y="300227"/>
                  </a:lnTo>
                  <a:close/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lang="fr-FR" sz="12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13" name="object 11">
              <a:extLst>
                <a:ext uri="{FF2B5EF4-FFF2-40B4-BE49-F238E27FC236}">
                  <a16:creationId xmlns:a16="http://schemas.microsoft.com/office/drawing/2014/main" id="{E3C88B08-9086-9949-92C4-AFDC00A822E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2099" y="3032760"/>
              <a:ext cx="499871" cy="499872"/>
            </a:xfrm>
            <a:prstGeom prst="rect">
              <a:avLst/>
            </a:prstGeom>
          </p:spPr>
        </p:pic>
        <p:pic>
          <p:nvPicPr>
            <p:cNvPr id="14" name="object 12">
              <a:extLst>
                <a:ext uri="{FF2B5EF4-FFF2-40B4-BE49-F238E27FC236}">
                  <a16:creationId xmlns:a16="http://schemas.microsoft.com/office/drawing/2014/main" id="{9B5C1653-7B7C-DD4A-BF86-8B8DC350A1B4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3540" y="4088892"/>
              <a:ext cx="1281683" cy="388619"/>
            </a:xfrm>
            <a:prstGeom prst="rect">
              <a:avLst/>
            </a:prstGeom>
          </p:spPr>
        </p:pic>
      </p:grpSp>
      <p:sp>
        <p:nvSpPr>
          <p:cNvPr id="15" name="object 13">
            <a:extLst>
              <a:ext uri="{FF2B5EF4-FFF2-40B4-BE49-F238E27FC236}">
                <a16:creationId xmlns:a16="http://schemas.microsoft.com/office/drawing/2014/main" id="{4FD3C211-3077-9740-B762-A414EA66F986}"/>
              </a:ext>
            </a:extLst>
          </p:cNvPr>
          <p:cNvSpPr txBox="1"/>
          <p:nvPr/>
        </p:nvSpPr>
        <p:spPr>
          <a:xfrm>
            <a:off x="834560" y="1547846"/>
            <a:ext cx="68326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1200" spc="-5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i</a:t>
            </a:r>
            <a:r>
              <a:rPr lang="fr-FR" sz="1200" spc="-11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m</a:t>
            </a:r>
            <a:r>
              <a:rPr lang="fr-FR" sz="1200" spc="-7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a</a:t>
            </a:r>
            <a:r>
              <a:rPr lang="fr-FR" sz="1200" spc="-25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g</a:t>
            </a:r>
            <a:r>
              <a:rPr lang="fr-FR" sz="1200" spc="-65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e</a:t>
            </a:r>
            <a:r>
              <a:rPr lang="fr-FR" sz="1200" spc="5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s</a:t>
            </a:r>
            <a:endParaRPr lang="fr-FR" sz="1200" dirty="0">
              <a:latin typeface="Roboto" panose="02000000000000000000" pitchFamily="2" charset="0"/>
              <a:ea typeface="Roboto" panose="02000000000000000000" pitchFamily="2" charset="0"/>
              <a:cs typeface="Trebuchet MS"/>
            </a:endParaRPr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E5B7DEEF-D3EB-334D-9ADB-7CF25DB6125C}"/>
              </a:ext>
            </a:extLst>
          </p:cNvPr>
          <p:cNvSpPr txBox="1"/>
          <p:nvPr/>
        </p:nvSpPr>
        <p:spPr>
          <a:xfrm>
            <a:off x="359069" y="2268759"/>
            <a:ext cx="122301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1200" spc="-5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sous-dossier</a:t>
            </a:r>
            <a:endParaRPr lang="fr-FR" sz="1200" dirty="0">
              <a:latin typeface="Roboto" panose="02000000000000000000" pitchFamily="2" charset="0"/>
              <a:ea typeface="Roboto" panose="02000000000000000000" pitchFamily="2" charset="0"/>
              <a:cs typeface="Trebuchet MS"/>
            </a:endParaRPr>
          </a:p>
        </p:txBody>
      </p:sp>
      <p:grpSp>
        <p:nvGrpSpPr>
          <p:cNvPr id="17" name="object 15">
            <a:extLst>
              <a:ext uri="{FF2B5EF4-FFF2-40B4-BE49-F238E27FC236}">
                <a16:creationId xmlns:a16="http://schemas.microsoft.com/office/drawing/2014/main" id="{011C3445-053D-4B49-A8A4-E5A00215C7BF}"/>
              </a:ext>
            </a:extLst>
          </p:cNvPr>
          <p:cNvGrpSpPr/>
          <p:nvPr/>
        </p:nvGrpSpPr>
        <p:grpSpPr>
          <a:xfrm>
            <a:off x="886107" y="1904169"/>
            <a:ext cx="233679" cy="358140"/>
            <a:chOff x="2193798" y="3409950"/>
            <a:chExt cx="233679" cy="358140"/>
          </a:xfrm>
        </p:grpSpPr>
        <p:pic>
          <p:nvPicPr>
            <p:cNvPr id="18" name="object 16">
              <a:extLst>
                <a:ext uri="{FF2B5EF4-FFF2-40B4-BE49-F238E27FC236}">
                  <a16:creationId xmlns:a16="http://schemas.microsoft.com/office/drawing/2014/main" id="{34DF6FA7-448E-DC43-974D-00A239D9079C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10384" y="3651504"/>
              <a:ext cx="112775" cy="112775"/>
            </a:xfrm>
            <a:prstGeom prst="rect">
              <a:avLst/>
            </a:prstGeom>
          </p:spPr>
        </p:pic>
        <p:pic>
          <p:nvPicPr>
            <p:cNvPr id="19" name="object 17">
              <a:extLst>
                <a:ext uri="{FF2B5EF4-FFF2-40B4-BE49-F238E27FC236}">
                  <a16:creationId xmlns:a16="http://schemas.microsoft.com/office/drawing/2014/main" id="{E638C40C-D7DA-3D4A-9911-43883FDC381C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93798" y="3413760"/>
              <a:ext cx="233171" cy="354330"/>
            </a:xfrm>
            <a:prstGeom prst="rect">
              <a:avLst/>
            </a:prstGeom>
          </p:spPr>
        </p:pic>
        <p:pic>
          <p:nvPicPr>
            <p:cNvPr id="20" name="object 18">
              <a:extLst>
                <a:ext uri="{FF2B5EF4-FFF2-40B4-BE49-F238E27FC236}">
                  <a16:creationId xmlns:a16="http://schemas.microsoft.com/office/drawing/2014/main" id="{27741B85-3F8B-CB49-B37B-D36E96F333B2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97608" y="3413760"/>
              <a:ext cx="225551" cy="350520"/>
            </a:xfrm>
            <a:prstGeom prst="rect">
              <a:avLst/>
            </a:prstGeom>
          </p:spPr>
        </p:pic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5EF6C581-248E-A244-872E-7CCFC991C39A}"/>
                </a:ext>
              </a:extLst>
            </p:cNvPr>
            <p:cNvSpPr/>
            <p:nvPr/>
          </p:nvSpPr>
          <p:spPr>
            <a:xfrm>
              <a:off x="2197608" y="3413760"/>
              <a:ext cx="226060" cy="350520"/>
            </a:xfrm>
            <a:custGeom>
              <a:avLst/>
              <a:gdLst/>
              <a:ahLst/>
              <a:cxnLst/>
              <a:rect l="l" t="t" r="r" b="b"/>
              <a:pathLst>
                <a:path w="226060" h="350520">
                  <a:moveTo>
                    <a:pt x="0" y="237743"/>
                  </a:moveTo>
                  <a:lnTo>
                    <a:pt x="56387" y="237743"/>
                  </a:lnTo>
                  <a:lnTo>
                    <a:pt x="56387" y="0"/>
                  </a:lnTo>
                  <a:lnTo>
                    <a:pt x="169163" y="0"/>
                  </a:lnTo>
                  <a:lnTo>
                    <a:pt x="169163" y="237743"/>
                  </a:lnTo>
                  <a:lnTo>
                    <a:pt x="225551" y="237743"/>
                  </a:lnTo>
                  <a:lnTo>
                    <a:pt x="112775" y="350520"/>
                  </a:lnTo>
                  <a:lnTo>
                    <a:pt x="0" y="237743"/>
                  </a:lnTo>
                  <a:close/>
                </a:path>
              </a:pathLst>
            </a:custGeom>
            <a:ln w="7620">
              <a:solidFill>
                <a:srgbClr val="6EB63D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lang="fr-FR" sz="12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2" name="object 20">
            <a:extLst>
              <a:ext uri="{FF2B5EF4-FFF2-40B4-BE49-F238E27FC236}">
                <a16:creationId xmlns:a16="http://schemas.microsoft.com/office/drawing/2014/main" id="{D0819795-57A0-2D40-B3EF-AFF12548AFA7}"/>
              </a:ext>
            </a:extLst>
          </p:cNvPr>
          <p:cNvSpPr txBox="1"/>
          <p:nvPr/>
        </p:nvSpPr>
        <p:spPr>
          <a:xfrm>
            <a:off x="476912" y="3034321"/>
            <a:ext cx="115062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605" algn="ctr">
              <a:lnSpc>
                <a:spcPct val="100000"/>
              </a:lnSpc>
              <a:spcBef>
                <a:spcPts val="100"/>
              </a:spcBef>
            </a:pPr>
            <a:r>
              <a:rPr lang="fr-FR" sz="1200" spc="-105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=</a:t>
            </a:r>
            <a:r>
              <a:rPr lang="fr-FR" sz="1200" spc="-135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lang="fr-FR" sz="1200" spc="-12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c</a:t>
            </a:r>
            <a:r>
              <a:rPr lang="fr-FR" sz="1200" spc="-5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l</a:t>
            </a:r>
            <a:r>
              <a:rPr lang="fr-FR" sz="1200" spc="-7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a</a:t>
            </a:r>
            <a:r>
              <a:rPr lang="fr-FR" sz="1200" spc="55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ss</a:t>
            </a:r>
            <a:r>
              <a:rPr lang="fr-FR" sz="1200" spc="-75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e</a:t>
            </a:r>
            <a:endParaRPr lang="fr-FR" sz="1200" dirty="0">
              <a:latin typeface="Roboto" panose="02000000000000000000" pitchFamily="2" charset="0"/>
              <a:ea typeface="Roboto" panose="02000000000000000000" pitchFamily="2" charset="0"/>
              <a:cs typeface="Trebuchet MS"/>
            </a:endParaRPr>
          </a:p>
        </p:txBody>
      </p:sp>
      <p:sp>
        <p:nvSpPr>
          <p:cNvPr id="24" name="object 22">
            <a:extLst>
              <a:ext uri="{FF2B5EF4-FFF2-40B4-BE49-F238E27FC236}">
                <a16:creationId xmlns:a16="http://schemas.microsoft.com/office/drawing/2014/main" id="{428F150A-D7D5-9A4B-9D15-45250EE1C5C8}"/>
              </a:ext>
            </a:extLst>
          </p:cNvPr>
          <p:cNvSpPr txBox="1"/>
          <p:nvPr/>
        </p:nvSpPr>
        <p:spPr>
          <a:xfrm>
            <a:off x="968699" y="963756"/>
            <a:ext cx="109220" cy="26289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lang="fr-FR" sz="1600" b="1" spc="-155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1</a:t>
            </a:r>
            <a:endParaRPr lang="fr-FR" sz="1600" b="1" dirty="0">
              <a:solidFill>
                <a:srgbClr val="E4792D"/>
              </a:solidFill>
              <a:latin typeface="Roboto" panose="02000000000000000000" pitchFamily="2" charset="0"/>
              <a:ea typeface="Roboto" panose="02000000000000000000" pitchFamily="2" charset="0"/>
              <a:cs typeface="Trebuchet MS"/>
            </a:endParaRPr>
          </a:p>
        </p:txBody>
      </p:sp>
      <p:sp>
        <p:nvSpPr>
          <p:cNvPr id="26" name="object 24">
            <a:extLst>
              <a:ext uri="{FF2B5EF4-FFF2-40B4-BE49-F238E27FC236}">
                <a16:creationId xmlns:a16="http://schemas.microsoft.com/office/drawing/2014/main" id="{833468B5-FBE6-5449-9680-C5CB98F25FE9}"/>
              </a:ext>
            </a:extLst>
          </p:cNvPr>
          <p:cNvSpPr txBox="1"/>
          <p:nvPr/>
        </p:nvSpPr>
        <p:spPr>
          <a:xfrm>
            <a:off x="3274487" y="963756"/>
            <a:ext cx="118110" cy="26289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lang="fr-FR" sz="1600" b="1" spc="-90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2</a:t>
            </a:r>
            <a:endParaRPr lang="fr-FR" sz="1600" b="1" dirty="0">
              <a:solidFill>
                <a:srgbClr val="E4792D"/>
              </a:solidFill>
              <a:latin typeface="Roboto" panose="02000000000000000000" pitchFamily="2" charset="0"/>
              <a:ea typeface="Roboto" panose="02000000000000000000" pitchFamily="2" charset="0"/>
              <a:cs typeface="Trebuchet MS"/>
            </a:endParaRPr>
          </a:p>
        </p:txBody>
      </p:sp>
      <p:sp>
        <p:nvSpPr>
          <p:cNvPr id="28" name="object 26">
            <a:extLst>
              <a:ext uri="{FF2B5EF4-FFF2-40B4-BE49-F238E27FC236}">
                <a16:creationId xmlns:a16="http://schemas.microsoft.com/office/drawing/2014/main" id="{848BE8A8-0CDE-0443-BAC2-43F4AC1C1B6B}"/>
              </a:ext>
            </a:extLst>
          </p:cNvPr>
          <p:cNvSpPr txBox="1"/>
          <p:nvPr/>
        </p:nvSpPr>
        <p:spPr>
          <a:xfrm>
            <a:off x="5752474" y="963756"/>
            <a:ext cx="120014" cy="26289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lang="fr-FR" sz="1600" b="1" spc="-75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3</a:t>
            </a:r>
            <a:endParaRPr lang="fr-FR" sz="1600" b="1" dirty="0">
              <a:solidFill>
                <a:srgbClr val="E4792D"/>
              </a:solidFill>
              <a:latin typeface="Roboto" panose="02000000000000000000" pitchFamily="2" charset="0"/>
              <a:ea typeface="Roboto" panose="02000000000000000000" pitchFamily="2" charset="0"/>
              <a:cs typeface="Trebuchet MS"/>
            </a:endParaRPr>
          </a:p>
        </p:txBody>
      </p:sp>
      <p:grpSp>
        <p:nvGrpSpPr>
          <p:cNvPr id="29" name="object 27">
            <a:extLst>
              <a:ext uri="{FF2B5EF4-FFF2-40B4-BE49-F238E27FC236}">
                <a16:creationId xmlns:a16="http://schemas.microsoft.com/office/drawing/2014/main" id="{9D3F6DDC-A6BB-9646-A8FB-AFA8B2D5C71C}"/>
              </a:ext>
            </a:extLst>
          </p:cNvPr>
          <p:cNvGrpSpPr/>
          <p:nvPr/>
        </p:nvGrpSpPr>
        <p:grpSpPr>
          <a:xfrm>
            <a:off x="4954996" y="1402772"/>
            <a:ext cx="1818005" cy="2005964"/>
            <a:chOff x="6262687" y="2908553"/>
            <a:chExt cx="1818005" cy="2005964"/>
          </a:xfrm>
        </p:grpSpPr>
        <p:sp>
          <p:nvSpPr>
            <p:cNvPr id="30" name="object 28">
              <a:extLst>
                <a:ext uri="{FF2B5EF4-FFF2-40B4-BE49-F238E27FC236}">
                  <a16:creationId xmlns:a16="http://schemas.microsoft.com/office/drawing/2014/main" id="{7F09F643-0750-1744-AC2E-1E6A141060F8}"/>
                </a:ext>
              </a:extLst>
            </p:cNvPr>
            <p:cNvSpPr/>
            <p:nvPr/>
          </p:nvSpPr>
          <p:spPr>
            <a:xfrm>
              <a:off x="6274972" y="2919983"/>
              <a:ext cx="1796414" cy="1861185"/>
            </a:xfrm>
            <a:custGeom>
              <a:avLst/>
              <a:gdLst/>
              <a:ahLst/>
              <a:cxnLst/>
              <a:rect l="l" t="t" r="r" b="b"/>
              <a:pathLst>
                <a:path w="1796415" h="1861185">
                  <a:moveTo>
                    <a:pt x="0" y="254051"/>
                  </a:moveTo>
                  <a:lnTo>
                    <a:pt x="208" y="251455"/>
                  </a:lnTo>
                  <a:lnTo>
                    <a:pt x="409" y="250637"/>
                  </a:lnTo>
                  <a:lnTo>
                    <a:pt x="0" y="254051"/>
                  </a:lnTo>
                  <a:close/>
                </a:path>
                <a:path w="1796415" h="1861185">
                  <a:moveTo>
                    <a:pt x="2383" y="246887"/>
                  </a:moveTo>
                  <a:lnTo>
                    <a:pt x="1330" y="246887"/>
                  </a:lnTo>
                  <a:lnTo>
                    <a:pt x="5274" y="230827"/>
                  </a:lnTo>
                  <a:lnTo>
                    <a:pt x="2383" y="246887"/>
                  </a:lnTo>
                  <a:close/>
                </a:path>
                <a:path w="1796415" h="1861185">
                  <a:moveTo>
                    <a:pt x="8882" y="216135"/>
                  </a:moveTo>
                  <a:lnTo>
                    <a:pt x="11564" y="205215"/>
                  </a:lnTo>
                  <a:lnTo>
                    <a:pt x="18502" y="188766"/>
                  </a:lnTo>
                  <a:lnTo>
                    <a:pt x="17623" y="196087"/>
                  </a:lnTo>
                  <a:lnTo>
                    <a:pt x="16099" y="196087"/>
                  </a:lnTo>
                  <a:lnTo>
                    <a:pt x="8882" y="216135"/>
                  </a:lnTo>
                  <a:close/>
                </a:path>
                <a:path w="1796415" h="1861185">
                  <a:moveTo>
                    <a:pt x="23719" y="183387"/>
                  </a:moveTo>
                  <a:lnTo>
                    <a:pt x="20770" y="183387"/>
                  </a:lnTo>
                  <a:lnTo>
                    <a:pt x="24892" y="173617"/>
                  </a:lnTo>
                  <a:lnTo>
                    <a:pt x="23719" y="183387"/>
                  </a:lnTo>
                  <a:close/>
                </a:path>
                <a:path w="1796415" h="1861185">
                  <a:moveTo>
                    <a:pt x="37435" y="157987"/>
                  </a:moveTo>
                  <a:lnTo>
                    <a:pt x="32303" y="157987"/>
                  </a:lnTo>
                  <a:lnTo>
                    <a:pt x="38667" y="147722"/>
                  </a:lnTo>
                  <a:lnTo>
                    <a:pt x="37435" y="157987"/>
                  </a:lnTo>
                  <a:close/>
                </a:path>
                <a:path w="1796415" h="1861185">
                  <a:moveTo>
                    <a:pt x="54199" y="132587"/>
                  </a:moveTo>
                  <a:lnTo>
                    <a:pt x="48049" y="132587"/>
                  </a:lnTo>
                  <a:lnTo>
                    <a:pt x="54126" y="122785"/>
                  </a:lnTo>
                  <a:lnTo>
                    <a:pt x="84107" y="87820"/>
                  </a:lnTo>
                  <a:lnTo>
                    <a:pt x="119073" y="57838"/>
                  </a:lnTo>
                  <a:lnTo>
                    <a:pt x="140921" y="44294"/>
                  </a:lnTo>
                  <a:lnTo>
                    <a:pt x="138019" y="56387"/>
                  </a:lnTo>
                  <a:lnTo>
                    <a:pt x="124303" y="56387"/>
                  </a:lnTo>
                  <a:lnTo>
                    <a:pt x="121255" y="69087"/>
                  </a:lnTo>
                  <a:lnTo>
                    <a:pt x="107539" y="69087"/>
                  </a:lnTo>
                  <a:lnTo>
                    <a:pt x="98395" y="81787"/>
                  </a:lnTo>
                  <a:lnTo>
                    <a:pt x="95347" y="81787"/>
                  </a:lnTo>
                  <a:lnTo>
                    <a:pt x="72487" y="107187"/>
                  </a:lnTo>
                  <a:lnTo>
                    <a:pt x="70963" y="107187"/>
                  </a:lnTo>
                  <a:lnTo>
                    <a:pt x="63343" y="119887"/>
                  </a:lnTo>
                  <a:lnTo>
                    <a:pt x="57247" y="119887"/>
                  </a:lnTo>
                  <a:lnTo>
                    <a:pt x="54199" y="132587"/>
                  </a:lnTo>
                  <a:close/>
                </a:path>
                <a:path w="1796415" h="1861185">
                  <a:moveTo>
                    <a:pt x="46579" y="145287"/>
                  </a:moveTo>
                  <a:lnTo>
                    <a:pt x="40176" y="145287"/>
                  </a:lnTo>
                  <a:lnTo>
                    <a:pt x="48049" y="132587"/>
                  </a:lnTo>
                  <a:lnTo>
                    <a:pt x="46579" y="145287"/>
                  </a:lnTo>
                  <a:close/>
                </a:path>
                <a:path w="1796415" h="1861185">
                  <a:moveTo>
                    <a:pt x="153259" y="43687"/>
                  </a:moveTo>
                  <a:lnTo>
                    <a:pt x="141900" y="43687"/>
                  </a:lnTo>
                  <a:lnTo>
                    <a:pt x="158409" y="33453"/>
                  </a:lnTo>
                  <a:lnTo>
                    <a:pt x="201503" y="15276"/>
                  </a:lnTo>
                  <a:lnTo>
                    <a:pt x="238289" y="6242"/>
                  </a:lnTo>
                  <a:lnTo>
                    <a:pt x="232507" y="18287"/>
                  </a:lnTo>
                  <a:lnTo>
                    <a:pt x="208123" y="18287"/>
                  </a:lnTo>
                  <a:lnTo>
                    <a:pt x="189835" y="30987"/>
                  </a:lnTo>
                  <a:lnTo>
                    <a:pt x="168499" y="30987"/>
                  </a:lnTo>
                  <a:lnTo>
                    <a:pt x="153259" y="43687"/>
                  </a:lnTo>
                  <a:close/>
                </a:path>
                <a:path w="1796415" h="1861185">
                  <a:moveTo>
                    <a:pt x="1650518" y="43687"/>
                  </a:moveTo>
                  <a:lnTo>
                    <a:pt x="1645255" y="43687"/>
                  </a:lnTo>
                  <a:lnTo>
                    <a:pt x="1617823" y="30987"/>
                  </a:lnTo>
                  <a:lnTo>
                    <a:pt x="1602583" y="30987"/>
                  </a:lnTo>
                  <a:lnTo>
                    <a:pt x="1579723" y="18287"/>
                  </a:lnTo>
                  <a:lnTo>
                    <a:pt x="1561435" y="18287"/>
                  </a:lnTo>
                  <a:lnTo>
                    <a:pt x="1546195" y="5587"/>
                  </a:lnTo>
                  <a:lnTo>
                    <a:pt x="240956" y="5587"/>
                  </a:lnTo>
                  <a:lnTo>
                    <a:pt x="247742" y="3921"/>
                  </a:lnTo>
                  <a:lnTo>
                    <a:pt x="296515" y="0"/>
                  </a:lnTo>
                  <a:lnTo>
                    <a:pt x="1495903" y="0"/>
                  </a:lnTo>
                  <a:lnTo>
                    <a:pt x="1544676" y="3921"/>
                  </a:lnTo>
                  <a:lnTo>
                    <a:pt x="1590915" y="15276"/>
                  </a:lnTo>
                  <a:lnTo>
                    <a:pt x="1634009" y="33453"/>
                  </a:lnTo>
                  <a:lnTo>
                    <a:pt x="1650518" y="43687"/>
                  </a:lnTo>
                  <a:close/>
                </a:path>
                <a:path w="1796415" h="1861185">
                  <a:moveTo>
                    <a:pt x="52675" y="1860646"/>
                  </a:moveTo>
                  <a:lnTo>
                    <a:pt x="52143" y="1859787"/>
                  </a:lnTo>
                  <a:lnTo>
                    <a:pt x="52675" y="1859787"/>
                  </a:lnTo>
                  <a:lnTo>
                    <a:pt x="52675" y="1860646"/>
                  </a:lnTo>
                  <a:close/>
                </a:path>
                <a:path w="1796415" h="1861185">
                  <a:moveTo>
                    <a:pt x="13051" y="1784082"/>
                  </a:moveTo>
                  <a:lnTo>
                    <a:pt x="12842" y="1783587"/>
                  </a:lnTo>
                  <a:lnTo>
                    <a:pt x="13051" y="1783587"/>
                  </a:lnTo>
                  <a:lnTo>
                    <a:pt x="13051" y="1784082"/>
                  </a:lnTo>
                  <a:close/>
                </a:path>
                <a:path w="1796415" h="1861185">
                  <a:moveTo>
                    <a:pt x="1671005" y="56387"/>
                  </a:moveTo>
                  <a:lnTo>
                    <a:pt x="1654399" y="56387"/>
                  </a:lnTo>
                  <a:lnTo>
                    <a:pt x="1653065" y="45266"/>
                  </a:lnTo>
                  <a:lnTo>
                    <a:pt x="1671005" y="56387"/>
                  </a:lnTo>
                  <a:close/>
                </a:path>
                <a:path w="1796415" h="1861185">
                  <a:moveTo>
                    <a:pt x="1686464" y="69087"/>
                  </a:moveTo>
                  <a:lnTo>
                    <a:pt x="1674211" y="69087"/>
                  </a:lnTo>
                  <a:lnTo>
                    <a:pt x="1671191" y="56503"/>
                  </a:lnTo>
                  <a:lnTo>
                    <a:pt x="1673345" y="57838"/>
                  </a:lnTo>
                  <a:lnTo>
                    <a:pt x="1686464" y="69087"/>
                  </a:lnTo>
                  <a:close/>
                </a:path>
                <a:path w="1796415" h="1861185">
                  <a:moveTo>
                    <a:pt x="1714770" y="95353"/>
                  </a:moveTo>
                  <a:lnTo>
                    <a:pt x="1713835" y="94487"/>
                  </a:lnTo>
                  <a:lnTo>
                    <a:pt x="1703167" y="94487"/>
                  </a:lnTo>
                  <a:lnTo>
                    <a:pt x="1692026" y="73857"/>
                  </a:lnTo>
                  <a:lnTo>
                    <a:pt x="1708311" y="87820"/>
                  </a:lnTo>
                  <a:lnTo>
                    <a:pt x="1714770" y="95353"/>
                  </a:lnTo>
                  <a:close/>
                </a:path>
                <a:path w="1796415" h="1861185">
                  <a:moveTo>
                    <a:pt x="1735807" y="119887"/>
                  </a:moveTo>
                  <a:lnTo>
                    <a:pt x="1727551" y="119887"/>
                  </a:lnTo>
                  <a:lnTo>
                    <a:pt x="1727551" y="110258"/>
                  </a:lnTo>
                  <a:lnTo>
                    <a:pt x="1735807" y="119887"/>
                  </a:lnTo>
                  <a:close/>
                </a:path>
                <a:path w="1796415" h="1861185">
                  <a:moveTo>
                    <a:pt x="1744369" y="132587"/>
                  </a:moveTo>
                  <a:lnTo>
                    <a:pt x="1736695" y="120923"/>
                  </a:lnTo>
                  <a:lnTo>
                    <a:pt x="1738292" y="122785"/>
                  </a:lnTo>
                  <a:lnTo>
                    <a:pt x="1744369" y="132587"/>
                  </a:lnTo>
                  <a:close/>
                </a:path>
                <a:path w="1796415" h="1861185">
                  <a:moveTo>
                    <a:pt x="1752242" y="145287"/>
                  </a:moveTo>
                  <a:lnTo>
                    <a:pt x="1745839" y="145287"/>
                  </a:lnTo>
                  <a:lnTo>
                    <a:pt x="1745839" y="134959"/>
                  </a:lnTo>
                  <a:lnTo>
                    <a:pt x="1752242" y="145287"/>
                  </a:lnTo>
                  <a:close/>
                </a:path>
                <a:path w="1796415" h="1861185">
                  <a:moveTo>
                    <a:pt x="1760115" y="157987"/>
                  </a:moveTo>
                  <a:lnTo>
                    <a:pt x="1753459" y="157987"/>
                  </a:lnTo>
                  <a:lnTo>
                    <a:pt x="1753459" y="147251"/>
                  </a:lnTo>
                  <a:lnTo>
                    <a:pt x="1760115" y="157987"/>
                  </a:lnTo>
                  <a:close/>
                </a:path>
                <a:path w="1796415" h="1861185">
                  <a:moveTo>
                    <a:pt x="1766291" y="170687"/>
                  </a:moveTo>
                  <a:lnTo>
                    <a:pt x="1762603" y="170687"/>
                  </a:lnTo>
                  <a:lnTo>
                    <a:pt x="1761311" y="159916"/>
                  </a:lnTo>
                  <a:lnTo>
                    <a:pt x="1762678" y="162121"/>
                  </a:lnTo>
                  <a:lnTo>
                    <a:pt x="1766291" y="170687"/>
                  </a:lnTo>
                  <a:close/>
                </a:path>
                <a:path w="1796415" h="1861185">
                  <a:moveTo>
                    <a:pt x="1771648" y="183387"/>
                  </a:moveTo>
                  <a:lnTo>
                    <a:pt x="1767175" y="183387"/>
                  </a:lnTo>
                  <a:lnTo>
                    <a:pt x="1767175" y="172784"/>
                  </a:lnTo>
                  <a:lnTo>
                    <a:pt x="1771648" y="183387"/>
                  </a:lnTo>
                  <a:close/>
                </a:path>
                <a:path w="1796415" h="1861185">
                  <a:moveTo>
                    <a:pt x="1777004" y="196087"/>
                  </a:moveTo>
                  <a:lnTo>
                    <a:pt x="1773271" y="196087"/>
                  </a:lnTo>
                  <a:lnTo>
                    <a:pt x="1773271" y="187237"/>
                  </a:lnTo>
                  <a:lnTo>
                    <a:pt x="1777004" y="196087"/>
                  </a:lnTo>
                  <a:close/>
                </a:path>
                <a:path w="1796415" h="1861185">
                  <a:moveTo>
                    <a:pt x="1781732" y="208787"/>
                  </a:moveTo>
                  <a:lnTo>
                    <a:pt x="1777843" y="198076"/>
                  </a:lnTo>
                  <a:lnTo>
                    <a:pt x="1780854" y="205215"/>
                  </a:lnTo>
                  <a:lnTo>
                    <a:pt x="1781732" y="208787"/>
                  </a:lnTo>
                  <a:close/>
                </a:path>
                <a:path w="1796415" h="1861185">
                  <a:moveTo>
                    <a:pt x="1784850" y="221487"/>
                  </a:moveTo>
                  <a:lnTo>
                    <a:pt x="1782415" y="221487"/>
                  </a:lnTo>
                  <a:lnTo>
                    <a:pt x="1782415" y="211570"/>
                  </a:lnTo>
                  <a:lnTo>
                    <a:pt x="1784850" y="221487"/>
                  </a:lnTo>
                  <a:close/>
                </a:path>
                <a:path w="1796415" h="1861185">
                  <a:moveTo>
                    <a:pt x="1787969" y="234187"/>
                  </a:moveTo>
                  <a:lnTo>
                    <a:pt x="1786987" y="234187"/>
                  </a:lnTo>
                  <a:lnTo>
                    <a:pt x="1786987" y="230189"/>
                  </a:lnTo>
                  <a:lnTo>
                    <a:pt x="1787969" y="234187"/>
                  </a:lnTo>
                  <a:close/>
                </a:path>
                <a:path w="1796415" h="1861185">
                  <a:moveTo>
                    <a:pt x="1791088" y="246887"/>
                  </a:moveTo>
                  <a:lnTo>
                    <a:pt x="1790035" y="246887"/>
                  </a:lnTo>
                  <a:lnTo>
                    <a:pt x="1790035" y="242598"/>
                  </a:lnTo>
                  <a:lnTo>
                    <a:pt x="1791088" y="246887"/>
                  </a:lnTo>
                  <a:close/>
                </a:path>
                <a:path w="1796415" h="1861185">
                  <a:moveTo>
                    <a:pt x="1792864" y="259587"/>
                  </a:moveTo>
                  <a:lnTo>
                    <a:pt x="1791559" y="248806"/>
                  </a:lnTo>
                  <a:lnTo>
                    <a:pt x="1792210" y="251455"/>
                  </a:lnTo>
                  <a:lnTo>
                    <a:pt x="1792864" y="259587"/>
                  </a:lnTo>
                  <a:close/>
                </a:path>
                <a:path w="1796415" h="1861185">
                  <a:moveTo>
                    <a:pt x="1794624" y="1704290"/>
                  </a:moveTo>
                  <a:lnTo>
                    <a:pt x="1796102" y="299866"/>
                  </a:lnTo>
                  <a:lnTo>
                    <a:pt x="1796131" y="1685544"/>
                  </a:lnTo>
                  <a:lnTo>
                    <a:pt x="1794624" y="1704290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pPr algn="ctr"/>
              <a:endParaRPr lang="fr-FR" sz="12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1" name="object 29">
              <a:extLst>
                <a:ext uri="{FF2B5EF4-FFF2-40B4-BE49-F238E27FC236}">
                  <a16:creationId xmlns:a16="http://schemas.microsoft.com/office/drawing/2014/main" id="{C5EDEF39-4802-1D4D-86C8-48F5114E0D4D}"/>
                </a:ext>
              </a:extLst>
            </p:cNvPr>
            <p:cNvSpPr/>
            <p:nvPr/>
          </p:nvSpPr>
          <p:spPr>
            <a:xfrm>
              <a:off x="6271260" y="322020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3"/>
                  </a:moveTo>
                  <a:lnTo>
                    <a:pt x="0" y="0"/>
                  </a:lnTo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lang="fr-FR" sz="12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32" name="object 30">
              <a:extLst>
                <a:ext uri="{FF2B5EF4-FFF2-40B4-BE49-F238E27FC236}">
                  <a16:creationId xmlns:a16="http://schemas.microsoft.com/office/drawing/2014/main" id="{02410B3B-FCB8-EB44-8EFC-0F24024AD98D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66590" y="2917844"/>
              <a:ext cx="255053" cy="264572"/>
            </a:xfrm>
            <a:prstGeom prst="rect">
              <a:avLst/>
            </a:prstGeom>
          </p:spPr>
        </p:pic>
        <p:sp>
          <p:nvSpPr>
            <p:cNvPr id="33" name="object 31">
              <a:extLst>
                <a:ext uri="{FF2B5EF4-FFF2-40B4-BE49-F238E27FC236}">
                  <a16:creationId xmlns:a16="http://schemas.microsoft.com/office/drawing/2014/main" id="{EF05BDB5-5C81-D64E-BF71-27E9C09892FC}"/>
                </a:ext>
              </a:extLst>
            </p:cNvPr>
            <p:cNvSpPr/>
            <p:nvPr/>
          </p:nvSpPr>
          <p:spPr>
            <a:xfrm>
              <a:off x="6515929" y="2919983"/>
              <a:ext cx="1310640" cy="5715"/>
            </a:xfrm>
            <a:custGeom>
              <a:avLst/>
              <a:gdLst/>
              <a:ahLst/>
              <a:cxnLst/>
              <a:rect l="l" t="t" r="r" b="b"/>
              <a:pathLst>
                <a:path w="1310640" h="5714">
                  <a:moveTo>
                    <a:pt x="-8381" y="2793"/>
                  </a:moveTo>
                  <a:lnTo>
                    <a:pt x="1318887" y="2793"/>
                  </a:lnTo>
                </a:path>
              </a:pathLst>
            </a:custGeom>
            <a:ln w="2235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lang="fr-FR" sz="12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4" name="object 32">
              <a:extLst>
                <a:ext uri="{FF2B5EF4-FFF2-40B4-BE49-F238E27FC236}">
                  <a16:creationId xmlns:a16="http://schemas.microsoft.com/office/drawing/2014/main" id="{F962835D-8F08-4C4B-9413-A638DA5A9A4F}"/>
                </a:ext>
              </a:extLst>
            </p:cNvPr>
            <p:cNvSpPr/>
            <p:nvPr/>
          </p:nvSpPr>
          <p:spPr>
            <a:xfrm>
              <a:off x="6271260" y="3220211"/>
              <a:ext cx="56515" cy="1560830"/>
            </a:xfrm>
            <a:custGeom>
              <a:avLst/>
              <a:gdLst/>
              <a:ahLst/>
              <a:cxnLst/>
              <a:rect l="l" t="t" r="r" b="b"/>
              <a:pathLst>
                <a:path w="56514" h="1560829">
                  <a:moveTo>
                    <a:pt x="56388" y="1560418"/>
                  </a:moveTo>
                  <a:lnTo>
                    <a:pt x="55855" y="1559559"/>
                  </a:lnTo>
                </a:path>
                <a:path w="56514" h="1560829">
                  <a:moveTo>
                    <a:pt x="16763" y="1483854"/>
                  </a:moveTo>
                  <a:lnTo>
                    <a:pt x="16555" y="1483359"/>
                  </a:lnTo>
                </a:path>
                <a:path w="56514" h="1560829">
                  <a:moveTo>
                    <a:pt x="0" y="1385319"/>
                  </a:moveTo>
                  <a:lnTo>
                    <a:pt x="0" y="1385316"/>
                  </a:lnTo>
                  <a:lnTo>
                    <a:pt x="0" y="0"/>
                  </a:lnTo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lang="fr-FR" sz="12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35" name="object 33">
              <a:extLst>
                <a:ext uri="{FF2B5EF4-FFF2-40B4-BE49-F238E27FC236}">
                  <a16:creationId xmlns:a16="http://schemas.microsoft.com/office/drawing/2014/main" id="{11F98DED-EFCA-2A4A-BD08-CE96DE60655E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18052" y="2917189"/>
              <a:ext cx="258166" cy="270764"/>
            </a:xfrm>
            <a:prstGeom prst="rect">
              <a:avLst/>
            </a:prstGeom>
          </p:spPr>
        </p:pic>
        <p:sp>
          <p:nvSpPr>
            <p:cNvPr id="36" name="object 34">
              <a:extLst>
                <a:ext uri="{FF2B5EF4-FFF2-40B4-BE49-F238E27FC236}">
                  <a16:creationId xmlns:a16="http://schemas.microsoft.com/office/drawing/2014/main" id="{7A8C94F7-0E2A-2248-9168-51C3E2C3047B}"/>
                </a:ext>
              </a:extLst>
            </p:cNvPr>
            <p:cNvSpPr/>
            <p:nvPr/>
          </p:nvSpPr>
          <p:spPr>
            <a:xfrm>
              <a:off x="8069597" y="3219849"/>
              <a:ext cx="1905" cy="1404620"/>
            </a:xfrm>
            <a:custGeom>
              <a:avLst/>
              <a:gdLst/>
              <a:ahLst/>
              <a:cxnLst/>
              <a:rect l="l" t="t" r="r" b="b"/>
              <a:pathLst>
                <a:path w="1904" h="1404620">
                  <a:moveTo>
                    <a:pt x="753" y="-8382"/>
                  </a:moveTo>
                  <a:lnTo>
                    <a:pt x="753" y="1412806"/>
                  </a:lnTo>
                </a:path>
              </a:pathLst>
            </a:custGeom>
            <a:ln w="1827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lang="fr-FR" sz="12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7" name="object 35">
              <a:extLst>
                <a:ext uri="{FF2B5EF4-FFF2-40B4-BE49-F238E27FC236}">
                  <a16:creationId xmlns:a16="http://schemas.microsoft.com/office/drawing/2014/main" id="{A50ECFA4-4222-AE40-B2CC-F5E5EC7700B0}"/>
                </a:ext>
              </a:extLst>
            </p:cNvPr>
            <p:cNvSpPr/>
            <p:nvPr/>
          </p:nvSpPr>
          <p:spPr>
            <a:xfrm>
              <a:off x="6271260" y="2919983"/>
              <a:ext cx="1800225" cy="1986280"/>
            </a:xfrm>
            <a:custGeom>
              <a:avLst/>
              <a:gdLst/>
              <a:ahLst/>
              <a:cxnLst/>
              <a:rect l="l" t="t" r="r" b="b"/>
              <a:pathLst>
                <a:path w="1800225" h="1986279">
                  <a:moveTo>
                    <a:pt x="1499616" y="1985772"/>
                  </a:moveTo>
                  <a:lnTo>
                    <a:pt x="300228" y="1985772"/>
                  </a:lnTo>
                  <a:lnTo>
                    <a:pt x="251455" y="1981850"/>
                  </a:lnTo>
                  <a:lnTo>
                    <a:pt x="205215" y="1970495"/>
                  </a:lnTo>
                  <a:lnTo>
                    <a:pt x="162121" y="1952318"/>
                  </a:lnTo>
                  <a:lnTo>
                    <a:pt x="122785" y="1927933"/>
                  </a:lnTo>
                  <a:lnTo>
                    <a:pt x="87820" y="1897951"/>
                  </a:lnTo>
                  <a:lnTo>
                    <a:pt x="57838" y="1862986"/>
                  </a:lnTo>
                  <a:lnTo>
                    <a:pt x="33453" y="1823650"/>
                  </a:lnTo>
                  <a:lnTo>
                    <a:pt x="15276" y="1780556"/>
                  </a:lnTo>
                  <a:lnTo>
                    <a:pt x="3921" y="1734316"/>
                  </a:lnTo>
                  <a:lnTo>
                    <a:pt x="0" y="1685544"/>
                  </a:lnTo>
                  <a:lnTo>
                    <a:pt x="0" y="300227"/>
                  </a:lnTo>
                  <a:lnTo>
                    <a:pt x="3921" y="251455"/>
                  </a:lnTo>
                  <a:lnTo>
                    <a:pt x="15276" y="205215"/>
                  </a:lnTo>
                  <a:lnTo>
                    <a:pt x="33453" y="162121"/>
                  </a:lnTo>
                  <a:lnTo>
                    <a:pt x="57838" y="122785"/>
                  </a:lnTo>
                  <a:lnTo>
                    <a:pt x="87820" y="87820"/>
                  </a:lnTo>
                  <a:lnTo>
                    <a:pt x="122785" y="57838"/>
                  </a:lnTo>
                  <a:lnTo>
                    <a:pt x="162121" y="33453"/>
                  </a:lnTo>
                  <a:lnTo>
                    <a:pt x="205215" y="15276"/>
                  </a:lnTo>
                  <a:lnTo>
                    <a:pt x="251455" y="3921"/>
                  </a:lnTo>
                  <a:lnTo>
                    <a:pt x="300228" y="0"/>
                  </a:lnTo>
                  <a:lnTo>
                    <a:pt x="1499616" y="0"/>
                  </a:lnTo>
                  <a:lnTo>
                    <a:pt x="1548388" y="3921"/>
                  </a:lnTo>
                  <a:lnTo>
                    <a:pt x="1594628" y="15276"/>
                  </a:lnTo>
                  <a:lnTo>
                    <a:pt x="1637722" y="33453"/>
                  </a:lnTo>
                  <a:lnTo>
                    <a:pt x="1677058" y="57838"/>
                  </a:lnTo>
                  <a:lnTo>
                    <a:pt x="1712023" y="87820"/>
                  </a:lnTo>
                  <a:lnTo>
                    <a:pt x="1742005" y="122785"/>
                  </a:lnTo>
                  <a:lnTo>
                    <a:pt x="1766390" y="162121"/>
                  </a:lnTo>
                  <a:lnTo>
                    <a:pt x="1784567" y="205215"/>
                  </a:lnTo>
                  <a:lnTo>
                    <a:pt x="1795922" y="251455"/>
                  </a:lnTo>
                  <a:lnTo>
                    <a:pt x="1799844" y="300227"/>
                  </a:lnTo>
                  <a:lnTo>
                    <a:pt x="1799844" y="1685544"/>
                  </a:lnTo>
                  <a:lnTo>
                    <a:pt x="1795922" y="1734316"/>
                  </a:lnTo>
                  <a:lnTo>
                    <a:pt x="1784567" y="1780556"/>
                  </a:lnTo>
                  <a:lnTo>
                    <a:pt x="1766390" y="1823650"/>
                  </a:lnTo>
                  <a:lnTo>
                    <a:pt x="1742005" y="1862986"/>
                  </a:lnTo>
                  <a:lnTo>
                    <a:pt x="1712023" y="1897951"/>
                  </a:lnTo>
                  <a:lnTo>
                    <a:pt x="1677058" y="1927933"/>
                  </a:lnTo>
                  <a:lnTo>
                    <a:pt x="1637722" y="1952318"/>
                  </a:lnTo>
                  <a:lnTo>
                    <a:pt x="1594628" y="1970495"/>
                  </a:lnTo>
                  <a:lnTo>
                    <a:pt x="1548388" y="1981850"/>
                  </a:lnTo>
                  <a:lnTo>
                    <a:pt x="1499616" y="1985772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pPr algn="ctr"/>
              <a:endParaRPr lang="fr-FR" sz="12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8" name="object 36">
              <a:extLst>
                <a:ext uri="{FF2B5EF4-FFF2-40B4-BE49-F238E27FC236}">
                  <a16:creationId xmlns:a16="http://schemas.microsoft.com/office/drawing/2014/main" id="{969D7542-AA73-4549-8D6C-5960580C9293}"/>
                </a:ext>
              </a:extLst>
            </p:cNvPr>
            <p:cNvSpPr/>
            <p:nvPr/>
          </p:nvSpPr>
          <p:spPr>
            <a:xfrm>
              <a:off x="6271260" y="2919983"/>
              <a:ext cx="1800225" cy="1986280"/>
            </a:xfrm>
            <a:custGeom>
              <a:avLst/>
              <a:gdLst/>
              <a:ahLst/>
              <a:cxnLst/>
              <a:rect l="l" t="t" r="r" b="b"/>
              <a:pathLst>
                <a:path w="1800225" h="1986279">
                  <a:moveTo>
                    <a:pt x="0" y="300227"/>
                  </a:moveTo>
                  <a:lnTo>
                    <a:pt x="3921" y="251455"/>
                  </a:lnTo>
                  <a:lnTo>
                    <a:pt x="15276" y="205215"/>
                  </a:lnTo>
                  <a:lnTo>
                    <a:pt x="33453" y="162121"/>
                  </a:lnTo>
                  <a:lnTo>
                    <a:pt x="57838" y="122785"/>
                  </a:lnTo>
                  <a:lnTo>
                    <a:pt x="87820" y="87820"/>
                  </a:lnTo>
                  <a:lnTo>
                    <a:pt x="122785" y="57838"/>
                  </a:lnTo>
                  <a:lnTo>
                    <a:pt x="162121" y="33453"/>
                  </a:lnTo>
                  <a:lnTo>
                    <a:pt x="205215" y="15276"/>
                  </a:lnTo>
                  <a:lnTo>
                    <a:pt x="251455" y="3921"/>
                  </a:lnTo>
                  <a:lnTo>
                    <a:pt x="300228" y="0"/>
                  </a:lnTo>
                  <a:lnTo>
                    <a:pt x="1499616" y="0"/>
                  </a:lnTo>
                  <a:lnTo>
                    <a:pt x="1548388" y="3921"/>
                  </a:lnTo>
                  <a:lnTo>
                    <a:pt x="1594628" y="15276"/>
                  </a:lnTo>
                  <a:lnTo>
                    <a:pt x="1637722" y="33453"/>
                  </a:lnTo>
                  <a:lnTo>
                    <a:pt x="1677058" y="57838"/>
                  </a:lnTo>
                  <a:lnTo>
                    <a:pt x="1712023" y="87820"/>
                  </a:lnTo>
                  <a:lnTo>
                    <a:pt x="1742005" y="122785"/>
                  </a:lnTo>
                  <a:lnTo>
                    <a:pt x="1766390" y="162121"/>
                  </a:lnTo>
                  <a:lnTo>
                    <a:pt x="1784567" y="205215"/>
                  </a:lnTo>
                  <a:lnTo>
                    <a:pt x="1795922" y="251455"/>
                  </a:lnTo>
                  <a:lnTo>
                    <a:pt x="1799844" y="300227"/>
                  </a:lnTo>
                  <a:lnTo>
                    <a:pt x="1799844" y="1685544"/>
                  </a:lnTo>
                  <a:lnTo>
                    <a:pt x="1795922" y="1734316"/>
                  </a:lnTo>
                  <a:lnTo>
                    <a:pt x="1784567" y="1780556"/>
                  </a:lnTo>
                  <a:lnTo>
                    <a:pt x="1766390" y="1823650"/>
                  </a:lnTo>
                  <a:lnTo>
                    <a:pt x="1742005" y="1862986"/>
                  </a:lnTo>
                  <a:lnTo>
                    <a:pt x="1712023" y="1897951"/>
                  </a:lnTo>
                  <a:lnTo>
                    <a:pt x="1677058" y="1927933"/>
                  </a:lnTo>
                  <a:lnTo>
                    <a:pt x="1637722" y="1952318"/>
                  </a:lnTo>
                  <a:lnTo>
                    <a:pt x="1594628" y="1970495"/>
                  </a:lnTo>
                  <a:lnTo>
                    <a:pt x="1548388" y="1981850"/>
                  </a:lnTo>
                  <a:lnTo>
                    <a:pt x="1499616" y="1985772"/>
                  </a:lnTo>
                  <a:lnTo>
                    <a:pt x="300228" y="1985772"/>
                  </a:lnTo>
                  <a:lnTo>
                    <a:pt x="251455" y="1981850"/>
                  </a:lnTo>
                  <a:lnTo>
                    <a:pt x="205215" y="1970495"/>
                  </a:lnTo>
                  <a:lnTo>
                    <a:pt x="162121" y="1952318"/>
                  </a:lnTo>
                  <a:lnTo>
                    <a:pt x="122785" y="1927933"/>
                  </a:lnTo>
                  <a:lnTo>
                    <a:pt x="87820" y="1897951"/>
                  </a:lnTo>
                  <a:lnTo>
                    <a:pt x="57838" y="1862986"/>
                  </a:lnTo>
                  <a:lnTo>
                    <a:pt x="33453" y="1823650"/>
                  </a:lnTo>
                  <a:lnTo>
                    <a:pt x="15276" y="1780556"/>
                  </a:lnTo>
                  <a:lnTo>
                    <a:pt x="3921" y="1734316"/>
                  </a:lnTo>
                  <a:lnTo>
                    <a:pt x="0" y="1685544"/>
                  </a:lnTo>
                  <a:lnTo>
                    <a:pt x="0" y="300227"/>
                  </a:lnTo>
                  <a:close/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lang="fr-FR" sz="12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9" name="object 37">
            <a:extLst>
              <a:ext uri="{FF2B5EF4-FFF2-40B4-BE49-F238E27FC236}">
                <a16:creationId xmlns:a16="http://schemas.microsoft.com/office/drawing/2014/main" id="{8B305860-45A3-E044-AA2E-4C7F7F765B77}"/>
              </a:ext>
            </a:extLst>
          </p:cNvPr>
          <p:cNvGrpSpPr/>
          <p:nvPr/>
        </p:nvGrpSpPr>
        <p:grpSpPr>
          <a:xfrm>
            <a:off x="7345580" y="1424108"/>
            <a:ext cx="1806919" cy="1990091"/>
            <a:chOff x="8653271" y="2929889"/>
            <a:chExt cx="1806919" cy="1990091"/>
          </a:xfrm>
        </p:grpSpPr>
        <p:sp>
          <p:nvSpPr>
            <p:cNvPr id="41" name="object 39">
              <a:extLst>
                <a:ext uri="{FF2B5EF4-FFF2-40B4-BE49-F238E27FC236}">
                  <a16:creationId xmlns:a16="http://schemas.microsoft.com/office/drawing/2014/main" id="{B58D5C12-99AB-AF4C-96DE-3ED20344031B}"/>
                </a:ext>
              </a:extLst>
            </p:cNvPr>
            <p:cNvSpPr/>
            <p:nvPr/>
          </p:nvSpPr>
          <p:spPr>
            <a:xfrm>
              <a:off x="8656772" y="2933700"/>
              <a:ext cx="1796414" cy="1781810"/>
            </a:xfrm>
            <a:custGeom>
              <a:avLst/>
              <a:gdLst/>
              <a:ahLst/>
              <a:cxnLst/>
              <a:rect l="l" t="t" r="r" b="b"/>
              <a:pathLst>
                <a:path w="1796415" h="1781810">
                  <a:moveTo>
                    <a:pt x="0" y="256687"/>
                  </a:moveTo>
                  <a:lnTo>
                    <a:pt x="420" y="251455"/>
                  </a:lnTo>
                  <a:lnTo>
                    <a:pt x="4802" y="233613"/>
                  </a:lnTo>
                  <a:lnTo>
                    <a:pt x="2595" y="245871"/>
                  </a:lnTo>
                  <a:lnTo>
                    <a:pt x="0" y="256687"/>
                  </a:lnTo>
                  <a:close/>
                </a:path>
                <a:path w="1796415" h="1781810">
                  <a:moveTo>
                    <a:pt x="17835" y="195071"/>
                  </a:moveTo>
                  <a:lnTo>
                    <a:pt x="16054" y="195071"/>
                  </a:lnTo>
                  <a:lnTo>
                    <a:pt x="20186" y="185274"/>
                  </a:lnTo>
                  <a:lnTo>
                    <a:pt x="17835" y="195071"/>
                  </a:lnTo>
                  <a:close/>
                </a:path>
                <a:path w="1796415" h="1781810">
                  <a:moveTo>
                    <a:pt x="22407" y="182371"/>
                  </a:moveTo>
                  <a:lnTo>
                    <a:pt x="21411" y="182371"/>
                  </a:lnTo>
                  <a:lnTo>
                    <a:pt x="29952" y="162121"/>
                  </a:lnTo>
                  <a:lnTo>
                    <a:pt x="32930" y="157318"/>
                  </a:lnTo>
                  <a:lnTo>
                    <a:pt x="22407" y="182371"/>
                  </a:lnTo>
                  <a:close/>
                </a:path>
                <a:path w="1796415" h="1781810">
                  <a:moveTo>
                    <a:pt x="34599" y="156971"/>
                  </a:moveTo>
                  <a:lnTo>
                    <a:pt x="33145" y="156971"/>
                  </a:lnTo>
                  <a:lnTo>
                    <a:pt x="36614" y="151375"/>
                  </a:lnTo>
                  <a:lnTo>
                    <a:pt x="34599" y="156971"/>
                  </a:lnTo>
                  <a:close/>
                </a:path>
                <a:path w="1796415" h="1781810">
                  <a:moveTo>
                    <a:pt x="46791" y="144271"/>
                  </a:moveTo>
                  <a:lnTo>
                    <a:pt x="41018" y="144271"/>
                  </a:lnTo>
                  <a:lnTo>
                    <a:pt x="48177" y="132723"/>
                  </a:lnTo>
                  <a:lnTo>
                    <a:pt x="46791" y="144271"/>
                  </a:lnTo>
                  <a:close/>
                </a:path>
                <a:path w="1796415" h="1781810">
                  <a:moveTo>
                    <a:pt x="55935" y="131571"/>
                  </a:moveTo>
                  <a:lnTo>
                    <a:pt x="48891" y="131571"/>
                  </a:lnTo>
                  <a:lnTo>
                    <a:pt x="54338" y="122785"/>
                  </a:lnTo>
                  <a:lnTo>
                    <a:pt x="57421" y="119189"/>
                  </a:lnTo>
                  <a:lnTo>
                    <a:pt x="55935" y="131571"/>
                  </a:lnTo>
                  <a:close/>
                </a:path>
                <a:path w="1796415" h="1781810">
                  <a:moveTo>
                    <a:pt x="62031" y="118871"/>
                  </a:moveTo>
                  <a:lnTo>
                    <a:pt x="57694" y="118871"/>
                  </a:lnTo>
                  <a:lnTo>
                    <a:pt x="84319" y="87820"/>
                  </a:lnTo>
                  <a:lnTo>
                    <a:pt x="119285" y="57838"/>
                  </a:lnTo>
                  <a:lnTo>
                    <a:pt x="122944" y="55570"/>
                  </a:lnTo>
                  <a:lnTo>
                    <a:pt x="119943" y="68071"/>
                  </a:lnTo>
                  <a:lnTo>
                    <a:pt x="107751" y="68071"/>
                  </a:lnTo>
                  <a:lnTo>
                    <a:pt x="100131" y="80771"/>
                  </a:lnTo>
                  <a:lnTo>
                    <a:pt x="97083" y="80771"/>
                  </a:lnTo>
                  <a:lnTo>
                    <a:pt x="71175" y="106171"/>
                  </a:lnTo>
                  <a:lnTo>
                    <a:pt x="69651" y="106171"/>
                  </a:lnTo>
                  <a:lnTo>
                    <a:pt x="62031" y="118871"/>
                  </a:lnTo>
                  <a:close/>
                </a:path>
                <a:path w="1796415" h="1781810">
                  <a:moveTo>
                    <a:pt x="141279" y="55371"/>
                  </a:moveTo>
                  <a:lnTo>
                    <a:pt x="123264" y="55371"/>
                  </a:lnTo>
                  <a:lnTo>
                    <a:pt x="142727" y="43305"/>
                  </a:lnTo>
                  <a:lnTo>
                    <a:pt x="141279" y="55371"/>
                  </a:lnTo>
                  <a:close/>
                </a:path>
                <a:path w="1796415" h="1781810">
                  <a:moveTo>
                    <a:pt x="153472" y="42671"/>
                  </a:moveTo>
                  <a:lnTo>
                    <a:pt x="143750" y="42671"/>
                  </a:lnTo>
                  <a:lnTo>
                    <a:pt x="158620" y="33453"/>
                  </a:lnTo>
                  <a:lnTo>
                    <a:pt x="194353" y="18381"/>
                  </a:lnTo>
                  <a:lnTo>
                    <a:pt x="191572" y="29971"/>
                  </a:lnTo>
                  <a:lnTo>
                    <a:pt x="168711" y="29971"/>
                  </a:lnTo>
                  <a:lnTo>
                    <a:pt x="153472" y="42671"/>
                  </a:lnTo>
                  <a:close/>
                </a:path>
                <a:path w="1796415" h="1781810">
                  <a:moveTo>
                    <a:pt x="240340" y="17271"/>
                  </a:moveTo>
                  <a:lnTo>
                    <a:pt x="196984" y="17271"/>
                  </a:lnTo>
                  <a:lnTo>
                    <a:pt x="201715" y="15276"/>
                  </a:lnTo>
                  <a:lnTo>
                    <a:pt x="247954" y="3921"/>
                  </a:lnTo>
                  <a:lnTo>
                    <a:pt x="296727" y="0"/>
                  </a:lnTo>
                  <a:lnTo>
                    <a:pt x="1496115" y="0"/>
                  </a:lnTo>
                  <a:lnTo>
                    <a:pt x="1544888" y="3921"/>
                  </a:lnTo>
                  <a:lnTo>
                    <a:pt x="1547536" y="4571"/>
                  </a:lnTo>
                  <a:lnTo>
                    <a:pt x="249483" y="4571"/>
                  </a:lnTo>
                  <a:lnTo>
                    <a:pt x="240340" y="17271"/>
                  </a:lnTo>
                  <a:close/>
                </a:path>
                <a:path w="1796415" h="1781810">
                  <a:moveTo>
                    <a:pt x="1625967" y="29971"/>
                  </a:moveTo>
                  <a:lnTo>
                    <a:pt x="1605843" y="29971"/>
                  </a:lnTo>
                  <a:lnTo>
                    <a:pt x="1578412" y="17271"/>
                  </a:lnTo>
                  <a:lnTo>
                    <a:pt x="1552503" y="17271"/>
                  </a:lnTo>
                  <a:lnTo>
                    <a:pt x="1543359" y="4571"/>
                  </a:lnTo>
                  <a:lnTo>
                    <a:pt x="1547536" y="4571"/>
                  </a:lnTo>
                  <a:lnTo>
                    <a:pt x="1591127" y="15276"/>
                  </a:lnTo>
                  <a:lnTo>
                    <a:pt x="1625967" y="29971"/>
                  </a:lnTo>
                  <a:close/>
                </a:path>
                <a:path w="1796415" h="1781810">
                  <a:moveTo>
                    <a:pt x="1649092" y="42671"/>
                  </a:moveTo>
                  <a:lnTo>
                    <a:pt x="1639371" y="42671"/>
                  </a:lnTo>
                  <a:lnTo>
                    <a:pt x="1628005" y="30831"/>
                  </a:lnTo>
                  <a:lnTo>
                    <a:pt x="1634221" y="33453"/>
                  </a:lnTo>
                  <a:lnTo>
                    <a:pt x="1649092" y="42671"/>
                  </a:lnTo>
                  <a:close/>
                </a:path>
                <a:path w="1796415" h="1781810">
                  <a:moveTo>
                    <a:pt x="1685491" y="68071"/>
                  </a:moveTo>
                  <a:lnTo>
                    <a:pt x="1671375" y="68071"/>
                  </a:lnTo>
                  <a:lnTo>
                    <a:pt x="1668327" y="55371"/>
                  </a:lnTo>
                  <a:lnTo>
                    <a:pt x="1651563" y="55371"/>
                  </a:lnTo>
                  <a:lnTo>
                    <a:pt x="1650115" y="43306"/>
                  </a:lnTo>
                  <a:lnTo>
                    <a:pt x="1673557" y="57838"/>
                  </a:lnTo>
                  <a:lnTo>
                    <a:pt x="1685491" y="68071"/>
                  </a:lnTo>
                  <a:close/>
                </a:path>
                <a:path w="1796415" h="1781810">
                  <a:moveTo>
                    <a:pt x="1735148" y="118871"/>
                  </a:moveTo>
                  <a:lnTo>
                    <a:pt x="1730812" y="118871"/>
                  </a:lnTo>
                  <a:lnTo>
                    <a:pt x="1721667" y="106171"/>
                  </a:lnTo>
                  <a:lnTo>
                    <a:pt x="1720143" y="106171"/>
                  </a:lnTo>
                  <a:lnTo>
                    <a:pt x="1697284" y="80771"/>
                  </a:lnTo>
                  <a:lnTo>
                    <a:pt x="1694235" y="80771"/>
                  </a:lnTo>
                  <a:lnTo>
                    <a:pt x="1687807" y="70057"/>
                  </a:lnTo>
                  <a:lnTo>
                    <a:pt x="1708522" y="87820"/>
                  </a:lnTo>
                  <a:lnTo>
                    <a:pt x="1735148" y="118871"/>
                  </a:lnTo>
                  <a:close/>
                </a:path>
                <a:path w="1796415" h="1781810">
                  <a:moveTo>
                    <a:pt x="1743951" y="131571"/>
                  </a:moveTo>
                  <a:lnTo>
                    <a:pt x="1735384" y="119146"/>
                  </a:lnTo>
                  <a:lnTo>
                    <a:pt x="1738504" y="122785"/>
                  </a:lnTo>
                  <a:lnTo>
                    <a:pt x="1743951" y="131571"/>
                  </a:lnTo>
                  <a:close/>
                </a:path>
                <a:path w="1796415" h="1781810">
                  <a:moveTo>
                    <a:pt x="1751824" y="144271"/>
                  </a:moveTo>
                  <a:lnTo>
                    <a:pt x="1747575" y="144271"/>
                  </a:lnTo>
                  <a:lnTo>
                    <a:pt x="1744892" y="133089"/>
                  </a:lnTo>
                  <a:lnTo>
                    <a:pt x="1751824" y="144271"/>
                  </a:lnTo>
                  <a:close/>
                </a:path>
                <a:path w="1796415" h="1781810">
                  <a:moveTo>
                    <a:pt x="1759697" y="156971"/>
                  </a:moveTo>
                  <a:lnTo>
                    <a:pt x="1752148" y="156971"/>
                  </a:lnTo>
                  <a:lnTo>
                    <a:pt x="1752148" y="144794"/>
                  </a:lnTo>
                  <a:lnTo>
                    <a:pt x="1759697" y="156971"/>
                  </a:lnTo>
                  <a:close/>
                </a:path>
                <a:path w="1796415" h="1781810">
                  <a:moveTo>
                    <a:pt x="1766074" y="169671"/>
                  </a:moveTo>
                  <a:lnTo>
                    <a:pt x="1761292" y="169671"/>
                  </a:lnTo>
                  <a:lnTo>
                    <a:pt x="1759784" y="157111"/>
                  </a:lnTo>
                  <a:lnTo>
                    <a:pt x="1762890" y="162121"/>
                  </a:lnTo>
                  <a:lnTo>
                    <a:pt x="1766074" y="169671"/>
                  </a:lnTo>
                  <a:close/>
                </a:path>
                <a:path w="1796415" h="1781810">
                  <a:moveTo>
                    <a:pt x="1771431" y="182371"/>
                  </a:moveTo>
                  <a:lnTo>
                    <a:pt x="1767388" y="182371"/>
                  </a:lnTo>
                  <a:lnTo>
                    <a:pt x="1767388" y="172785"/>
                  </a:lnTo>
                  <a:lnTo>
                    <a:pt x="1771431" y="182371"/>
                  </a:lnTo>
                  <a:close/>
                </a:path>
                <a:path w="1796415" h="1781810">
                  <a:moveTo>
                    <a:pt x="1776788" y="195071"/>
                  </a:moveTo>
                  <a:lnTo>
                    <a:pt x="1771959" y="195071"/>
                  </a:lnTo>
                  <a:lnTo>
                    <a:pt x="1771959" y="183624"/>
                  </a:lnTo>
                  <a:lnTo>
                    <a:pt x="1776788" y="195071"/>
                  </a:lnTo>
                  <a:close/>
                </a:path>
                <a:path w="1796415" h="1781810">
                  <a:moveTo>
                    <a:pt x="1781694" y="207771"/>
                  </a:moveTo>
                  <a:lnTo>
                    <a:pt x="1778056" y="198077"/>
                  </a:lnTo>
                  <a:lnTo>
                    <a:pt x="1781066" y="205215"/>
                  </a:lnTo>
                  <a:lnTo>
                    <a:pt x="1781694" y="207771"/>
                  </a:lnTo>
                  <a:close/>
                </a:path>
                <a:path w="1796415" h="1781810">
                  <a:moveTo>
                    <a:pt x="1784813" y="220471"/>
                  </a:moveTo>
                  <a:lnTo>
                    <a:pt x="1782627" y="220471"/>
                  </a:lnTo>
                  <a:lnTo>
                    <a:pt x="1782627" y="211572"/>
                  </a:lnTo>
                  <a:lnTo>
                    <a:pt x="1784813" y="220471"/>
                  </a:lnTo>
                  <a:close/>
                </a:path>
                <a:path w="1796415" h="1781810">
                  <a:moveTo>
                    <a:pt x="1787932" y="233171"/>
                  </a:moveTo>
                  <a:lnTo>
                    <a:pt x="1785675" y="233171"/>
                  </a:lnTo>
                  <a:lnTo>
                    <a:pt x="1785675" y="223981"/>
                  </a:lnTo>
                  <a:lnTo>
                    <a:pt x="1787932" y="233171"/>
                  </a:lnTo>
                  <a:close/>
                </a:path>
                <a:path w="1796415" h="1781810">
                  <a:moveTo>
                    <a:pt x="1791051" y="245871"/>
                  </a:moveTo>
                  <a:lnTo>
                    <a:pt x="1788724" y="245871"/>
                  </a:lnTo>
                  <a:lnTo>
                    <a:pt x="1788724" y="236396"/>
                  </a:lnTo>
                  <a:lnTo>
                    <a:pt x="1791051" y="245871"/>
                  </a:lnTo>
                  <a:close/>
                </a:path>
                <a:path w="1796415" h="1781810">
                  <a:moveTo>
                    <a:pt x="1792994" y="258571"/>
                  </a:moveTo>
                  <a:lnTo>
                    <a:pt x="1791771" y="248805"/>
                  </a:lnTo>
                  <a:lnTo>
                    <a:pt x="1792422" y="251455"/>
                  </a:lnTo>
                  <a:lnTo>
                    <a:pt x="1792994" y="258571"/>
                  </a:lnTo>
                  <a:close/>
                </a:path>
                <a:path w="1796415" h="1781810">
                  <a:moveTo>
                    <a:pt x="1794015" y="271271"/>
                  </a:moveTo>
                  <a:lnTo>
                    <a:pt x="1793295" y="271271"/>
                  </a:lnTo>
                  <a:lnTo>
                    <a:pt x="1793295" y="262321"/>
                  </a:lnTo>
                  <a:lnTo>
                    <a:pt x="1794015" y="271271"/>
                  </a:lnTo>
                  <a:close/>
                </a:path>
                <a:path w="1796415" h="1781810">
                  <a:moveTo>
                    <a:pt x="1795036" y="283971"/>
                  </a:moveTo>
                  <a:lnTo>
                    <a:pt x="1794820" y="283971"/>
                  </a:lnTo>
                  <a:lnTo>
                    <a:pt x="1794820" y="281281"/>
                  </a:lnTo>
                  <a:lnTo>
                    <a:pt x="1795036" y="283971"/>
                  </a:lnTo>
                  <a:close/>
                </a:path>
                <a:path w="1796415" h="1781810">
                  <a:moveTo>
                    <a:pt x="1794835" y="1704295"/>
                  </a:moveTo>
                  <a:lnTo>
                    <a:pt x="1796326" y="300014"/>
                  </a:lnTo>
                  <a:lnTo>
                    <a:pt x="1796343" y="1685544"/>
                  </a:lnTo>
                  <a:lnTo>
                    <a:pt x="1794835" y="1704295"/>
                  </a:lnTo>
                  <a:close/>
                </a:path>
                <a:path w="1796415" h="1781810">
                  <a:moveTo>
                    <a:pt x="1780650" y="1781543"/>
                  </a:moveTo>
                  <a:lnTo>
                    <a:pt x="1781609" y="1778348"/>
                  </a:lnTo>
                  <a:lnTo>
                    <a:pt x="1781066" y="1780556"/>
                  </a:lnTo>
                  <a:lnTo>
                    <a:pt x="1780650" y="1781543"/>
                  </a:lnTo>
                  <a:close/>
                </a:path>
              </a:pathLst>
            </a:custGeom>
            <a:solidFill>
              <a:srgbClr val="C6CAB8"/>
            </a:solidFill>
          </p:spPr>
          <p:txBody>
            <a:bodyPr wrap="square" lIns="0" tIns="0" rIns="0" bIns="0" rtlCol="0"/>
            <a:lstStyle/>
            <a:p>
              <a:pPr algn="ctr"/>
              <a:endParaRPr lang="fr-FR" sz="12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2" name="object 40">
              <a:extLst>
                <a:ext uri="{FF2B5EF4-FFF2-40B4-BE49-F238E27FC236}">
                  <a16:creationId xmlns:a16="http://schemas.microsoft.com/office/drawing/2014/main" id="{A26DF6ED-A41C-F845-BFDC-11CE36E7982F}"/>
                </a:ext>
              </a:extLst>
            </p:cNvPr>
            <p:cNvSpPr/>
            <p:nvPr/>
          </p:nvSpPr>
          <p:spPr>
            <a:xfrm>
              <a:off x="8653271" y="3167313"/>
              <a:ext cx="8890" cy="66675"/>
            </a:xfrm>
            <a:custGeom>
              <a:avLst/>
              <a:gdLst/>
              <a:ahLst/>
              <a:cxnLst/>
              <a:rect l="l" t="t" r="r" b="b"/>
              <a:pathLst>
                <a:path w="8890" h="66675">
                  <a:moveTo>
                    <a:pt x="0" y="66614"/>
                  </a:moveTo>
                  <a:lnTo>
                    <a:pt x="0" y="66611"/>
                  </a:lnTo>
                </a:path>
                <a:path w="8890" h="66675">
                  <a:moveTo>
                    <a:pt x="3500" y="23073"/>
                  </a:moveTo>
                  <a:lnTo>
                    <a:pt x="3921" y="17842"/>
                  </a:lnTo>
                  <a:lnTo>
                    <a:pt x="8302" y="0"/>
                  </a:lnTo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lang="fr-FR" sz="12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43" name="object 41">
              <a:extLst>
                <a:ext uri="{FF2B5EF4-FFF2-40B4-BE49-F238E27FC236}">
                  <a16:creationId xmlns:a16="http://schemas.microsoft.com/office/drawing/2014/main" id="{3C6F5532-D8BC-684C-89D7-50A2E40177A7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64445" y="2943699"/>
              <a:ext cx="195063" cy="193454"/>
            </a:xfrm>
            <a:prstGeom prst="rect">
              <a:avLst/>
            </a:prstGeom>
          </p:spPr>
        </p:pic>
        <p:sp>
          <p:nvSpPr>
            <p:cNvPr id="44" name="object 42">
              <a:extLst>
                <a:ext uri="{FF2B5EF4-FFF2-40B4-BE49-F238E27FC236}">
                  <a16:creationId xmlns:a16="http://schemas.microsoft.com/office/drawing/2014/main" id="{F86D3927-A227-904C-8423-EA1B255AF4A0}"/>
                </a:ext>
              </a:extLst>
            </p:cNvPr>
            <p:cNvSpPr/>
            <p:nvPr/>
          </p:nvSpPr>
          <p:spPr>
            <a:xfrm>
              <a:off x="8653271" y="2933700"/>
              <a:ext cx="1551305" cy="1685925"/>
            </a:xfrm>
            <a:custGeom>
              <a:avLst/>
              <a:gdLst/>
              <a:ahLst/>
              <a:cxnLst/>
              <a:rect l="l" t="t" r="r" b="b"/>
              <a:pathLst>
                <a:path w="1551304" h="1685925">
                  <a:moveTo>
                    <a:pt x="200485" y="17271"/>
                  </a:moveTo>
                  <a:lnTo>
                    <a:pt x="205215" y="15276"/>
                  </a:lnTo>
                  <a:lnTo>
                    <a:pt x="251455" y="3921"/>
                  </a:lnTo>
                  <a:lnTo>
                    <a:pt x="300228" y="0"/>
                  </a:lnTo>
                  <a:lnTo>
                    <a:pt x="1499616" y="0"/>
                  </a:lnTo>
                  <a:lnTo>
                    <a:pt x="1548388" y="3921"/>
                  </a:lnTo>
                  <a:lnTo>
                    <a:pt x="1551037" y="4571"/>
                  </a:lnTo>
                </a:path>
                <a:path w="1551304" h="1685925">
                  <a:moveTo>
                    <a:pt x="0" y="1685547"/>
                  </a:moveTo>
                  <a:lnTo>
                    <a:pt x="0" y="1685544"/>
                  </a:lnTo>
                  <a:lnTo>
                    <a:pt x="0" y="300227"/>
                  </a:lnTo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lang="fr-FR" sz="12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45" name="object 43">
              <a:extLst>
                <a:ext uri="{FF2B5EF4-FFF2-40B4-BE49-F238E27FC236}">
                  <a16:creationId xmlns:a16="http://schemas.microsoft.com/office/drawing/2014/main" id="{ABCE3A97-C3C3-8F46-9843-E8391F19B557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95927" y="2929889"/>
              <a:ext cx="264263" cy="296164"/>
            </a:xfrm>
            <a:prstGeom prst="rect">
              <a:avLst/>
            </a:prstGeom>
          </p:spPr>
        </p:pic>
        <p:sp>
          <p:nvSpPr>
            <p:cNvPr id="46" name="object 44">
              <a:extLst>
                <a:ext uri="{FF2B5EF4-FFF2-40B4-BE49-F238E27FC236}">
                  <a16:creationId xmlns:a16="http://schemas.microsoft.com/office/drawing/2014/main" id="{D577E084-4405-2245-A589-CB71FBA15F7B}"/>
                </a:ext>
              </a:extLst>
            </p:cNvPr>
            <p:cNvSpPr/>
            <p:nvPr/>
          </p:nvSpPr>
          <p:spPr>
            <a:xfrm>
              <a:off x="10451608" y="3233714"/>
              <a:ext cx="1905" cy="1404620"/>
            </a:xfrm>
            <a:custGeom>
              <a:avLst/>
              <a:gdLst/>
              <a:ahLst/>
              <a:cxnLst/>
              <a:rect l="l" t="t" r="r" b="b"/>
              <a:pathLst>
                <a:path w="1904" h="1404620">
                  <a:moveTo>
                    <a:pt x="753" y="-8382"/>
                  </a:moveTo>
                  <a:lnTo>
                    <a:pt x="753" y="1412663"/>
                  </a:lnTo>
                </a:path>
              </a:pathLst>
            </a:custGeom>
            <a:ln w="1827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lang="fr-FR" sz="12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7" name="object 45">
              <a:extLst>
                <a:ext uri="{FF2B5EF4-FFF2-40B4-BE49-F238E27FC236}">
                  <a16:creationId xmlns:a16="http://schemas.microsoft.com/office/drawing/2014/main" id="{7467E788-0271-CF47-BED3-1B053227B53A}"/>
                </a:ext>
              </a:extLst>
            </p:cNvPr>
            <p:cNvSpPr/>
            <p:nvPr/>
          </p:nvSpPr>
          <p:spPr>
            <a:xfrm>
              <a:off x="8953496" y="4712048"/>
              <a:ext cx="1485265" cy="207645"/>
            </a:xfrm>
            <a:custGeom>
              <a:avLst/>
              <a:gdLst/>
              <a:ahLst/>
              <a:cxnLst/>
              <a:rect l="l" t="t" r="r" b="b"/>
              <a:pathLst>
                <a:path w="1485265" h="207645">
                  <a:moveTo>
                    <a:pt x="1484884" y="0"/>
                  </a:moveTo>
                  <a:lnTo>
                    <a:pt x="1484342" y="2208"/>
                  </a:lnTo>
                  <a:lnTo>
                    <a:pt x="1483926" y="3195"/>
                  </a:lnTo>
                </a:path>
                <a:path w="1485265" h="207645">
                  <a:moveTo>
                    <a:pt x="1199394" y="207423"/>
                  </a:moveTo>
                  <a:lnTo>
                    <a:pt x="3" y="207423"/>
                  </a:lnTo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lang="fr-FR" sz="12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8" name="object 46">
              <a:extLst>
                <a:ext uri="{FF2B5EF4-FFF2-40B4-BE49-F238E27FC236}">
                  <a16:creationId xmlns:a16="http://schemas.microsoft.com/office/drawing/2014/main" id="{8F0ABC24-D46D-A341-AD4C-CE48B89C8E64}"/>
                </a:ext>
              </a:extLst>
            </p:cNvPr>
            <p:cNvSpPr/>
            <p:nvPr/>
          </p:nvSpPr>
          <p:spPr>
            <a:xfrm>
              <a:off x="8653271" y="2933700"/>
              <a:ext cx="1800225" cy="1986280"/>
            </a:xfrm>
            <a:custGeom>
              <a:avLst/>
              <a:gdLst/>
              <a:ahLst/>
              <a:cxnLst/>
              <a:rect l="l" t="t" r="r" b="b"/>
              <a:pathLst>
                <a:path w="1800225" h="1986279">
                  <a:moveTo>
                    <a:pt x="1499616" y="1985772"/>
                  </a:moveTo>
                  <a:lnTo>
                    <a:pt x="300228" y="1985772"/>
                  </a:lnTo>
                  <a:lnTo>
                    <a:pt x="251455" y="1981850"/>
                  </a:lnTo>
                  <a:lnTo>
                    <a:pt x="205215" y="1970495"/>
                  </a:lnTo>
                  <a:lnTo>
                    <a:pt x="162121" y="1952318"/>
                  </a:lnTo>
                  <a:lnTo>
                    <a:pt x="122785" y="1927933"/>
                  </a:lnTo>
                  <a:lnTo>
                    <a:pt x="87820" y="1897951"/>
                  </a:lnTo>
                  <a:lnTo>
                    <a:pt x="57838" y="1862986"/>
                  </a:lnTo>
                  <a:lnTo>
                    <a:pt x="33453" y="1823650"/>
                  </a:lnTo>
                  <a:lnTo>
                    <a:pt x="15276" y="1780556"/>
                  </a:lnTo>
                  <a:lnTo>
                    <a:pt x="3921" y="1734316"/>
                  </a:lnTo>
                  <a:lnTo>
                    <a:pt x="0" y="1685544"/>
                  </a:lnTo>
                  <a:lnTo>
                    <a:pt x="0" y="300227"/>
                  </a:lnTo>
                  <a:lnTo>
                    <a:pt x="3921" y="251455"/>
                  </a:lnTo>
                  <a:lnTo>
                    <a:pt x="15276" y="205215"/>
                  </a:lnTo>
                  <a:lnTo>
                    <a:pt x="33453" y="162121"/>
                  </a:lnTo>
                  <a:lnTo>
                    <a:pt x="57838" y="122785"/>
                  </a:lnTo>
                  <a:lnTo>
                    <a:pt x="87820" y="87820"/>
                  </a:lnTo>
                  <a:lnTo>
                    <a:pt x="122785" y="57838"/>
                  </a:lnTo>
                  <a:lnTo>
                    <a:pt x="162121" y="33453"/>
                  </a:lnTo>
                  <a:lnTo>
                    <a:pt x="205215" y="15276"/>
                  </a:lnTo>
                  <a:lnTo>
                    <a:pt x="251455" y="3921"/>
                  </a:lnTo>
                  <a:lnTo>
                    <a:pt x="300228" y="0"/>
                  </a:lnTo>
                  <a:lnTo>
                    <a:pt x="1499616" y="0"/>
                  </a:lnTo>
                  <a:lnTo>
                    <a:pt x="1548388" y="3921"/>
                  </a:lnTo>
                  <a:lnTo>
                    <a:pt x="1594628" y="15276"/>
                  </a:lnTo>
                  <a:lnTo>
                    <a:pt x="1637722" y="33453"/>
                  </a:lnTo>
                  <a:lnTo>
                    <a:pt x="1677058" y="57838"/>
                  </a:lnTo>
                  <a:lnTo>
                    <a:pt x="1712023" y="87820"/>
                  </a:lnTo>
                  <a:lnTo>
                    <a:pt x="1742005" y="122785"/>
                  </a:lnTo>
                  <a:lnTo>
                    <a:pt x="1766390" y="162121"/>
                  </a:lnTo>
                  <a:lnTo>
                    <a:pt x="1784567" y="205215"/>
                  </a:lnTo>
                  <a:lnTo>
                    <a:pt x="1795922" y="251455"/>
                  </a:lnTo>
                  <a:lnTo>
                    <a:pt x="1799844" y="300227"/>
                  </a:lnTo>
                  <a:lnTo>
                    <a:pt x="1799844" y="1685544"/>
                  </a:lnTo>
                  <a:lnTo>
                    <a:pt x="1795922" y="1734316"/>
                  </a:lnTo>
                  <a:lnTo>
                    <a:pt x="1784567" y="1780556"/>
                  </a:lnTo>
                  <a:lnTo>
                    <a:pt x="1766390" y="1823650"/>
                  </a:lnTo>
                  <a:lnTo>
                    <a:pt x="1742005" y="1862986"/>
                  </a:lnTo>
                  <a:lnTo>
                    <a:pt x="1712023" y="1897951"/>
                  </a:lnTo>
                  <a:lnTo>
                    <a:pt x="1677058" y="1927933"/>
                  </a:lnTo>
                  <a:lnTo>
                    <a:pt x="1637722" y="1952318"/>
                  </a:lnTo>
                  <a:lnTo>
                    <a:pt x="1594628" y="1970495"/>
                  </a:lnTo>
                  <a:lnTo>
                    <a:pt x="1548388" y="1981850"/>
                  </a:lnTo>
                  <a:lnTo>
                    <a:pt x="1499616" y="1985772"/>
                  </a:lnTo>
                  <a:close/>
                </a:path>
              </a:pathLst>
            </a:custGeom>
            <a:solidFill>
              <a:srgbClr val="C6CAB8"/>
            </a:solidFill>
          </p:spPr>
          <p:txBody>
            <a:bodyPr wrap="square" lIns="0" tIns="0" rIns="0" bIns="0" rtlCol="0"/>
            <a:lstStyle/>
            <a:p>
              <a:pPr algn="ctr"/>
              <a:endParaRPr lang="fr-FR" sz="12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9" name="object 47">
              <a:extLst>
                <a:ext uri="{FF2B5EF4-FFF2-40B4-BE49-F238E27FC236}">
                  <a16:creationId xmlns:a16="http://schemas.microsoft.com/office/drawing/2014/main" id="{B360F222-EEB3-7F46-B245-2B7AA80DF7B5}"/>
                </a:ext>
              </a:extLst>
            </p:cNvPr>
            <p:cNvSpPr/>
            <p:nvPr/>
          </p:nvSpPr>
          <p:spPr>
            <a:xfrm>
              <a:off x="8653271" y="2933700"/>
              <a:ext cx="1800225" cy="1986280"/>
            </a:xfrm>
            <a:custGeom>
              <a:avLst/>
              <a:gdLst/>
              <a:ahLst/>
              <a:cxnLst/>
              <a:rect l="l" t="t" r="r" b="b"/>
              <a:pathLst>
                <a:path w="1800225" h="1986279">
                  <a:moveTo>
                    <a:pt x="0" y="300227"/>
                  </a:moveTo>
                  <a:lnTo>
                    <a:pt x="3921" y="251455"/>
                  </a:lnTo>
                  <a:lnTo>
                    <a:pt x="15276" y="205215"/>
                  </a:lnTo>
                  <a:lnTo>
                    <a:pt x="33453" y="162121"/>
                  </a:lnTo>
                  <a:lnTo>
                    <a:pt x="57838" y="122785"/>
                  </a:lnTo>
                  <a:lnTo>
                    <a:pt x="87820" y="87820"/>
                  </a:lnTo>
                  <a:lnTo>
                    <a:pt x="122785" y="57838"/>
                  </a:lnTo>
                  <a:lnTo>
                    <a:pt x="162121" y="33453"/>
                  </a:lnTo>
                  <a:lnTo>
                    <a:pt x="205215" y="15276"/>
                  </a:lnTo>
                  <a:lnTo>
                    <a:pt x="251455" y="3921"/>
                  </a:lnTo>
                  <a:lnTo>
                    <a:pt x="300228" y="0"/>
                  </a:lnTo>
                  <a:lnTo>
                    <a:pt x="1499616" y="0"/>
                  </a:lnTo>
                  <a:lnTo>
                    <a:pt x="1548388" y="3921"/>
                  </a:lnTo>
                  <a:lnTo>
                    <a:pt x="1594628" y="15276"/>
                  </a:lnTo>
                  <a:lnTo>
                    <a:pt x="1637722" y="33453"/>
                  </a:lnTo>
                  <a:lnTo>
                    <a:pt x="1677058" y="57838"/>
                  </a:lnTo>
                  <a:lnTo>
                    <a:pt x="1712023" y="87820"/>
                  </a:lnTo>
                  <a:lnTo>
                    <a:pt x="1742005" y="122785"/>
                  </a:lnTo>
                  <a:lnTo>
                    <a:pt x="1766390" y="162121"/>
                  </a:lnTo>
                  <a:lnTo>
                    <a:pt x="1784567" y="205215"/>
                  </a:lnTo>
                  <a:lnTo>
                    <a:pt x="1795922" y="251455"/>
                  </a:lnTo>
                  <a:lnTo>
                    <a:pt x="1799844" y="300227"/>
                  </a:lnTo>
                  <a:lnTo>
                    <a:pt x="1799844" y="1685544"/>
                  </a:lnTo>
                  <a:lnTo>
                    <a:pt x="1795922" y="1734316"/>
                  </a:lnTo>
                  <a:lnTo>
                    <a:pt x="1784567" y="1780556"/>
                  </a:lnTo>
                  <a:lnTo>
                    <a:pt x="1766390" y="1823650"/>
                  </a:lnTo>
                  <a:lnTo>
                    <a:pt x="1742005" y="1862986"/>
                  </a:lnTo>
                  <a:lnTo>
                    <a:pt x="1712023" y="1897951"/>
                  </a:lnTo>
                  <a:lnTo>
                    <a:pt x="1677058" y="1927933"/>
                  </a:lnTo>
                  <a:lnTo>
                    <a:pt x="1637722" y="1952318"/>
                  </a:lnTo>
                  <a:lnTo>
                    <a:pt x="1594628" y="1970495"/>
                  </a:lnTo>
                  <a:lnTo>
                    <a:pt x="1548388" y="1981850"/>
                  </a:lnTo>
                  <a:lnTo>
                    <a:pt x="1499616" y="1985772"/>
                  </a:lnTo>
                  <a:lnTo>
                    <a:pt x="300228" y="1985772"/>
                  </a:lnTo>
                  <a:lnTo>
                    <a:pt x="251455" y="1981850"/>
                  </a:lnTo>
                  <a:lnTo>
                    <a:pt x="205215" y="1970495"/>
                  </a:lnTo>
                  <a:lnTo>
                    <a:pt x="162121" y="1952318"/>
                  </a:lnTo>
                  <a:lnTo>
                    <a:pt x="122785" y="1927933"/>
                  </a:lnTo>
                  <a:lnTo>
                    <a:pt x="87820" y="1897951"/>
                  </a:lnTo>
                  <a:lnTo>
                    <a:pt x="57838" y="1862986"/>
                  </a:lnTo>
                  <a:lnTo>
                    <a:pt x="33453" y="1823650"/>
                  </a:lnTo>
                  <a:lnTo>
                    <a:pt x="15276" y="1780556"/>
                  </a:lnTo>
                  <a:lnTo>
                    <a:pt x="3921" y="1734316"/>
                  </a:lnTo>
                  <a:lnTo>
                    <a:pt x="0" y="1685544"/>
                  </a:lnTo>
                  <a:lnTo>
                    <a:pt x="0" y="300227"/>
                  </a:lnTo>
                  <a:close/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lang="fr-FR" sz="12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50" name="object 48">
            <a:extLst>
              <a:ext uri="{FF2B5EF4-FFF2-40B4-BE49-F238E27FC236}">
                <a16:creationId xmlns:a16="http://schemas.microsoft.com/office/drawing/2014/main" id="{CD1CEA5E-A752-D440-8B81-66DCE810F824}"/>
              </a:ext>
            </a:extLst>
          </p:cNvPr>
          <p:cNvGrpSpPr/>
          <p:nvPr/>
        </p:nvGrpSpPr>
        <p:grpSpPr>
          <a:xfrm>
            <a:off x="2374864" y="1402773"/>
            <a:ext cx="2150110" cy="2005964"/>
            <a:chOff x="3682555" y="2908554"/>
            <a:chExt cx="2150110" cy="2005964"/>
          </a:xfrm>
        </p:grpSpPr>
        <p:sp>
          <p:nvSpPr>
            <p:cNvPr id="51" name="object 49">
              <a:extLst>
                <a:ext uri="{FF2B5EF4-FFF2-40B4-BE49-F238E27FC236}">
                  <a16:creationId xmlns:a16="http://schemas.microsoft.com/office/drawing/2014/main" id="{3893FEB2-FEF9-274D-8641-AC0D73F3F71C}"/>
                </a:ext>
              </a:extLst>
            </p:cNvPr>
            <p:cNvSpPr/>
            <p:nvPr/>
          </p:nvSpPr>
          <p:spPr>
            <a:xfrm>
              <a:off x="3695466" y="2919984"/>
              <a:ext cx="2127885" cy="1821814"/>
            </a:xfrm>
            <a:custGeom>
              <a:avLst/>
              <a:gdLst/>
              <a:ahLst/>
              <a:cxnLst/>
              <a:rect l="l" t="t" r="r" b="b"/>
              <a:pathLst>
                <a:path w="2127885" h="1821814">
                  <a:moveTo>
                    <a:pt x="1758" y="272287"/>
                  </a:moveTo>
                  <a:lnTo>
                    <a:pt x="1358" y="272287"/>
                  </a:lnTo>
                  <a:lnTo>
                    <a:pt x="9644" y="235109"/>
                  </a:lnTo>
                  <a:lnTo>
                    <a:pt x="17997" y="213162"/>
                  </a:lnTo>
                  <a:lnTo>
                    <a:pt x="16998" y="221487"/>
                  </a:lnTo>
                  <a:lnTo>
                    <a:pt x="15474" y="221487"/>
                  </a:lnTo>
                  <a:lnTo>
                    <a:pt x="7853" y="246887"/>
                  </a:lnTo>
                  <a:lnTo>
                    <a:pt x="1758" y="272287"/>
                  </a:lnTo>
                  <a:close/>
                </a:path>
                <a:path w="2127885" h="1821814">
                  <a:moveTo>
                    <a:pt x="21569" y="208787"/>
                  </a:moveTo>
                  <a:lnTo>
                    <a:pt x="19661" y="208787"/>
                  </a:lnTo>
                  <a:lnTo>
                    <a:pt x="26360" y="191188"/>
                  </a:lnTo>
                  <a:lnTo>
                    <a:pt x="44341" y="158725"/>
                  </a:lnTo>
                  <a:lnTo>
                    <a:pt x="42906" y="170687"/>
                  </a:lnTo>
                  <a:lnTo>
                    <a:pt x="38333" y="170687"/>
                  </a:lnTo>
                  <a:lnTo>
                    <a:pt x="21569" y="208787"/>
                  </a:lnTo>
                  <a:close/>
                </a:path>
                <a:path w="2127885" h="1821814">
                  <a:moveTo>
                    <a:pt x="50525" y="157987"/>
                  </a:moveTo>
                  <a:lnTo>
                    <a:pt x="44750" y="157987"/>
                  </a:lnTo>
                  <a:lnTo>
                    <a:pt x="48881" y="150530"/>
                  </a:lnTo>
                  <a:lnTo>
                    <a:pt x="51901" y="146525"/>
                  </a:lnTo>
                  <a:lnTo>
                    <a:pt x="50525" y="157987"/>
                  </a:lnTo>
                  <a:close/>
                </a:path>
                <a:path w="2127885" h="1821814">
                  <a:moveTo>
                    <a:pt x="59669" y="145287"/>
                  </a:moveTo>
                  <a:lnTo>
                    <a:pt x="52834" y="145287"/>
                  </a:lnTo>
                  <a:lnTo>
                    <a:pt x="60963" y="134509"/>
                  </a:lnTo>
                  <a:lnTo>
                    <a:pt x="59669" y="145287"/>
                  </a:lnTo>
                  <a:close/>
                </a:path>
                <a:path w="2127885" h="1821814">
                  <a:moveTo>
                    <a:pt x="67290" y="132587"/>
                  </a:moveTo>
                  <a:lnTo>
                    <a:pt x="62412" y="132587"/>
                  </a:lnTo>
                  <a:lnTo>
                    <a:pt x="76699" y="113643"/>
                  </a:lnTo>
                  <a:lnTo>
                    <a:pt x="109305" y="81037"/>
                  </a:lnTo>
                  <a:lnTo>
                    <a:pt x="141963" y="56408"/>
                  </a:lnTo>
                  <a:lnTo>
                    <a:pt x="140441" y="69087"/>
                  </a:lnTo>
                  <a:lnTo>
                    <a:pt x="126725" y="69087"/>
                  </a:lnTo>
                  <a:lnTo>
                    <a:pt x="122153" y="81787"/>
                  </a:lnTo>
                  <a:lnTo>
                    <a:pt x="109961" y="81787"/>
                  </a:lnTo>
                  <a:lnTo>
                    <a:pt x="94722" y="107187"/>
                  </a:lnTo>
                  <a:lnTo>
                    <a:pt x="90149" y="107187"/>
                  </a:lnTo>
                  <a:lnTo>
                    <a:pt x="74909" y="119887"/>
                  </a:lnTo>
                  <a:lnTo>
                    <a:pt x="73385" y="119887"/>
                  </a:lnTo>
                  <a:lnTo>
                    <a:pt x="67290" y="132587"/>
                  </a:lnTo>
                  <a:close/>
                </a:path>
                <a:path w="2127885" h="1821814">
                  <a:moveTo>
                    <a:pt x="160253" y="56387"/>
                  </a:moveTo>
                  <a:lnTo>
                    <a:pt x="141990" y="56387"/>
                  </a:lnTo>
                  <a:lnTo>
                    <a:pt x="146191" y="53219"/>
                  </a:lnTo>
                  <a:lnTo>
                    <a:pt x="161662" y="44650"/>
                  </a:lnTo>
                  <a:lnTo>
                    <a:pt x="160253" y="56387"/>
                  </a:lnTo>
                  <a:close/>
                </a:path>
                <a:path w="2127885" h="1821814">
                  <a:moveTo>
                    <a:pt x="166907" y="41744"/>
                  </a:moveTo>
                  <a:lnTo>
                    <a:pt x="186849" y="30698"/>
                  </a:lnTo>
                  <a:lnTo>
                    <a:pt x="230770" y="13982"/>
                  </a:lnTo>
                  <a:lnTo>
                    <a:pt x="266646" y="5987"/>
                  </a:lnTo>
                  <a:lnTo>
                    <a:pt x="257790" y="18287"/>
                  </a:lnTo>
                  <a:lnTo>
                    <a:pt x="233406" y="18287"/>
                  </a:lnTo>
                  <a:lnTo>
                    <a:pt x="210545" y="30987"/>
                  </a:lnTo>
                  <a:lnTo>
                    <a:pt x="195306" y="30987"/>
                  </a:lnTo>
                  <a:lnTo>
                    <a:pt x="166907" y="41744"/>
                  </a:lnTo>
                  <a:close/>
                </a:path>
                <a:path w="2127885" h="1821814">
                  <a:moveTo>
                    <a:pt x="1854959" y="5587"/>
                  </a:moveTo>
                  <a:lnTo>
                    <a:pt x="268439" y="5587"/>
                  </a:lnTo>
                  <a:lnTo>
                    <a:pt x="277446" y="3580"/>
                  </a:lnTo>
                  <a:lnTo>
                    <a:pt x="326369" y="0"/>
                  </a:lnTo>
                  <a:lnTo>
                    <a:pt x="1797029" y="0"/>
                  </a:lnTo>
                  <a:lnTo>
                    <a:pt x="1845952" y="3580"/>
                  </a:lnTo>
                  <a:lnTo>
                    <a:pt x="1854959" y="5587"/>
                  </a:lnTo>
                  <a:close/>
                </a:path>
                <a:path w="2127885" h="1821814">
                  <a:moveTo>
                    <a:pt x="41382" y="1821703"/>
                  </a:moveTo>
                  <a:close/>
                </a:path>
                <a:path w="2127885" h="1821814">
                  <a:moveTo>
                    <a:pt x="27666" y="1796941"/>
                  </a:moveTo>
                  <a:lnTo>
                    <a:pt x="27304" y="1796288"/>
                  </a:lnTo>
                  <a:lnTo>
                    <a:pt x="27666" y="1796288"/>
                  </a:lnTo>
                  <a:lnTo>
                    <a:pt x="27666" y="1796941"/>
                  </a:lnTo>
                  <a:close/>
                </a:path>
                <a:path w="2127885" h="1821814">
                  <a:moveTo>
                    <a:pt x="233" y="1708437"/>
                  </a:moveTo>
                  <a:lnTo>
                    <a:pt x="0" y="1707388"/>
                  </a:lnTo>
                  <a:lnTo>
                    <a:pt x="233" y="1707388"/>
                  </a:lnTo>
                  <a:lnTo>
                    <a:pt x="233" y="1708437"/>
                  </a:lnTo>
                  <a:close/>
                </a:path>
                <a:path w="2127885" h="1821814">
                  <a:moveTo>
                    <a:pt x="1937071" y="30987"/>
                  </a:moveTo>
                  <a:lnTo>
                    <a:pt x="1917426" y="30987"/>
                  </a:lnTo>
                  <a:lnTo>
                    <a:pt x="1889994" y="18287"/>
                  </a:lnTo>
                  <a:lnTo>
                    <a:pt x="1865610" y="18287"/>
                  </a:lnTo>
                  <a:lnTo>
                    <a:pt x="1858457" y="6367"/>
                  </a:lnTo>
                  <a:lnTo>
                    <a:pt x="1892628" y="13982"/>
                  </a:lnTo>
                  <a:lnTo>
                    <a:pt x="1936549" y="30698"/>
                  </a:lnTo>
                  <a:lnTo>
                    <a:pt x="1937071" y="30987"/>
                  </a:lnTo>
                  <a:close/>
                </a:path>
                <a:path w="2127885" h="1821814">
                  <a:moveTo>
                    <a:pt x="1998248" y="69087"/>
                  </a:moveTo>
                  <a:lnTo>
                    <a:pt x="1984482" y="69087"/>
                  </a:lnTo>
                  <a:lnTo>
                    <a:pt x="1978386" y="56387"/>
                  </a:lnTo>
                  <a:lnTo>
                    <a:pt x="1967718" y="56387"/>
                  </a:lnTo>
                  <a:lnTo>
                    <a:pt x="1958573" y="43687"/>
                  </a:lnTo>
                  <a:lnTo>
                    <a:pt x="1957050" y="43687"/>
                  </a:lnTo>
                  <a:lnTo>
                    <a:pt x="1945426" y="35615"/>
                  </a:lnTo>
                  <a:lnTo>
                    <a:pt x="1977207" y="53219"/>
                  </a:lnTo>
                  <a:lnTo>
                    <a:pt x="1998248" y="69087"/>
                  </a:lnTo>
                  <a:close/>
                </a:path>
                <a:path w="2127885" h="1821814">
                  <a:moveTo>
                    <a:pt x="2037081" y="104025"/>
                  </a:moveTo>
                  <a:lnTo>
                    <a:pt x="2021057" y="94487"/>
                  </a:lnTo>
                  <a:lnTo>
                    <a:pt x="2018010" y="94487"/>
                  </a:lnTo>
                  <a:lnTo>
                    <a:pt x="2010389" y="81787"/>
                  </a:lnTo>
                  <a:lnTo>
                    <a:pt x="2002769" y="81787"/>
                  </a:lnTo>
                  <a:lnTo>
                    <a:pt x="2000047" y="70444"/>
                  </a:lnTo>
                  <a:lnTo>
                    <a:pt x="2014093" y="81037"/>
                  </a:lnTo>
                  <a:lnTo>
                    <a:pt x="2037081" y="104025"/>
                  </a:lnTo>
                  <a:close/>
                </a:path>
                <a:path w="2127885" h="1821814">
                  <a:moveTo>
                    <a:pt x="2051408" y="119887"/>
                  </a:moveTo>
                  <a:lnTo>
                    <a:pt x="2042394" y="119887"/>
                  </a:lnTo>
                  <a:lnTo>
                    <a:pt x="2042394" y="109338"/>
                  </a:lnTo>
                  <a:lnTo>
                    <a:pt x="2046699" y="113643"/>
                  </a:lnTo>
                  <a:lnTo>
                    <a:pt x="2051408" y="119887"/>
                  </a:lnTo>
                  <a:close/>
                </a:path>
                <a:path w="2127885" h="1821814">
                  <a:moveTo>
                    <a:pt x="2070564" y="145287"/>
                  </a:moveTo>
                  <a:lnTo>
                    <a:pt x="2063730" y="145287"/>
                  </a:lnTo>
                  <a:lnTo>
                    <a:pt x="2059157" y="132587"/>
                  </a:lnTo>
                  <a:lnTo>
                    <a:pt x="2051537" y="132587"/>
                  </a:lnTo>
                  <a:lnTo>
                    <a:pt x="2051537" y="120059"/>
                  </a:lnTo>
                  <a:lnTo>
                    <a:pt x="2070564" y="145287"/>
                  </a:lnTo>
                  <a:close/>
                </a:path>
                <a:path w="2127885" h="1821814">
                  <a:moveTo>
                    <a:pt x="2078648" y="157987"/>
                  </a:moveTo>
                  <a:lnTo>
                    <a:pt x="2071350" y="157987"/>
                  </a:lnTo>
                  <a:lnTo>
                    <a:pt x="2071350" y="146329"/>
                  </a:lnTo>
                  <a:lnTo>
                    <a:pt x="2074517" y="150530"/>
                  </a:lnTo>
                  <a:lnTo>
                    <a:pt x="2078648" y="157987"/>
                  </a:lnTo>
                  <a:close/>
                </a:path>
                <a:path w="2127885" h="1821814">
                  <a:moveTo>
                    <a:pt x="2085683" y="170687"/>
                  </a:moveTo>
                  <a:lnTo>
                    <a:pt x="2078969" y="170687"/>
                  </a:lnTo>
                  <a:lnTo>
                    <a:pt x="2078969" y="158567"/>
                  </a:lnTo>
                  <a:lnTo>
                    <a:pt x="2085683" y="170687"/>
                  </a:lnTo>
                  <a:close/>
                </a:path>
                <a:path w="2127885" h="1821814">
                  <a:moveTo>
                    <a:pt x="2092718" y="183387"/>
                  </a:moveTo>
                  <a:lnTo>
                    <a:pt x="2086589" y="183387"/>
                  </a:lnTo>
                  <a:lnTo>
                    <a:pt x="2086589" y="172324"/>
                  </a:lnTo>
                  <a:lnTo>
                    <a:pt x="2092718" y="183387"/>
                  </a:lnTo>
                  <a:close/>
                </a:path>
                <a:path w="2127885" h="1821814">
                  <a:moveTo>
                    <a:pt x="2098903" y="196087"/>
                  </a:moveTo>
                  <a:lnTo>
                    <a:pt x="2094210" y="186081"/>
                  </a:lnTo>
                  <a:lnTo>
                    <a:pt x="2097038" y="191188"/>
                  </a:lnTo>
                  <a:lnTo>
                    <a:pt x="2098903" y="196087"/>
                  </a:lnTo>
                  <a:close/>
                </a:path>
                <a:path w="2127885" h="1821814">
                  <a:moveTo>
                    <a:pt x="2103737" y="208787"/>
                  </a:moveTo>
                  <a:lnTo>
                    <a:pt x="2100305" y="208787"/>
                  </a:lnTo>
                  <a:lnTo>
                    <a:pt x="2100305" y="199772"/>
                  </a:lnTo>
                  <a:lnTo>
                    <a:pt x="2103737" y="208787"/>
                  </a:lnTo>
                  <a:close/>
                </a:path>
                <a:path w="2127885" h="1821814">
                  <a:moveTo>
                    <a:pt x="2108570" y="221487"/>
                  </a:moveTo>
                  <a:lnTo>
                    <a:pt x="2104878" y="221487"/>
                  </a:lnTo>
                  <a:lnTo>
                    <a:pt x="2104878" y="211786"/>
                  </a:lnTo>
                  <a:lnTo>
                    <a:pt x="2108570" y="221487"/>
                  </a:lnTo>
                  <a:close/>
                </a:path>
                <a:path w="2127885" h="1821814">
                  <a:moveTo>
                    <a:pt x="2113404" y="234187"/>
                  </a:moveTo>
                  <a:lnTo>
                    <a:pt x="2109450" y="234187"/>
                  </a:lnTo>
                  <a:lnTo>
                    <a:pt x="2109450" y="223798"/>
                  </a:lnTo>
                  <a:lnTo>
                    <a:pt x="2113404" y="234187"/>
                  </a:lnTo>
                  <a:close/>
                </a:path>
                <a:path w="2127885" h="1821814">
                  <a:moveTo>
                    <a:pt x="2116379" y="246887"/>
                  </a:moveTo>
                  <a:lnTo>
                    <a:pt x="2114021" y="246887"/>
                  </a:lnTo>
                  <a:lnTo>
                    <a:pt x="2114021" y="236308"/>
                  </a:lnTo>
                  <a:lnTo>
                    <a:pt x="2116379" y="246887"/>
                  </a:lnTo>
                  <a:close/>
                </a:path>
                <a:path w="2127885" h="1821814">
                  <a:moveTo>
                    <a:pt x="2119210" y="259587"/>
                  </a:moveTo>
                  <a:lnTo>
                    <a:pt x="2117069" y="259587"/>
                  </a:lnTo>
                  <a:lnTo>
                    <a:pt x="2117069" y="249985"/>
                  </a:lnTo>
                  <a:lnTo>
                    <a:pt x="2119210" y="259587"/>
                  </a:lnTo>
                  <a:close/>
                </a:path>
                <a:path w="2127885" h="1821814">
                  <a:moveTo>
                    <a:pt x="2122040" y="272287"/>
                  </a:moveTo>
                  <a:lnTo>
                    <a:pt x="2120118" y="272287"/>
                  </a:lnTo>
                  <a:lnTo>
                    <a:pt x="2120118" y="263661"/>
                  </a:lnTo>
                  <a:lnTo>
                    <a:pt x="2122040" y="272287"/>
                  </a:lnTo>
                  <a:close/>
                </a:path>
                <a:path w="2127885" h="1821814">
                  <a:moveTo>
                    <a:pt x="2124391" y="284987"/>
                  </a:moveTo>
                  <a:lnTo>
                    <a:pt x="2123166" y="277338"/>
                  </a:lnTo>
                  <a:lnTo>
                    <a:pt x="2124157" y="281785"/>
                  </a:lnTo>
                  <a:lnTo>
                    <a:pt x="2124391" y="284987"/>
                  </a:lnTo>
                  <a:close/>
                </a:path>
                <a:path w="2127885" h="1821814">
                  <a:moveTo>
                    <a:pt x="2125320" y="297687"/>
                  </a:moveTo>
                  <a:lnTo>
                    <a:pt x="2124689" y="297687"/>
                  </a:lnTo>
                  <a:lnTo>
                    <a:pt x="2124689" y="289064"/>
                  </a:lnTo>
                  <a:lnTo>
                    <a:pt x="2125320" y="297687"/>
                  </a:lnTo>
                  <a:close/>
                </a:path>
                <a:path w="2127885" h="1821814">
                  <a:moveTo>
                    <a:pt x="2126250" y="310387"/>
                  </a:moveTo>
                  <a:lnTo>
                    <a:pt x="2126214" y="309893"/>
                  </a:lnTo>
                  <a:lnTo>
                    <a:pt x="2126250" y="310387"/>
                  </a:lnTo>
                  <a:close/>
                </a:path>
                <a:path w="2127885" h="1821814">
                  <a:moveTo>
                    <a:pt x="2126235" y="1675591"/>
                  </a:moveTo>
                  <a:lnTo>
                    <a:pt x="2127715" y="330412"/>
                  </a:lnTo>
                  <a:lnTo>
                    <a:pt x="2127737" y="1655063"/>
                  </a:lnTo>
                  <a:lnTo>
                    <a:pt x="2126235" y="1675591"/>
                  </a:lnTo>
                  <a:close/>
                </a:path>
              </a:pathLst>
            </a:custGeom>
            <a:solidFill>
              <a:srgbClr val="ACD8C3"/>
            </a:solidFill>
          </p:spPr>
          <p:txBody>
            <a:bodyPr wrap="square" lIns="0" tIns="0" rIns="0" bIns="0" rtlCol="0"/>
            <a:lstStyle/>
            <a:p>
              <a:pPr algn="ctr"/>
              <a:endParaRPr lang="fr-FR" sz="12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2" name="object 50">
              <a:extLst>
                <a:ext uri="{FF2B5EF4-FFF2-40B4-BE49-F238E27FC236}">
                  <a16:creationId xmlns:a16="http://schemas.microsoft.com/office/drawing/2014/main" id="{3D67D6AC-12A5-9243-AA1A-63820052A789}"/>
                </a:ext>
              </a:extLst>
            </p:cNvPr>
            <p:cNvSpPr/>
            <p:nvPr/>
          </p:nvSpPr>
          <p:spPr>
            <a:xfrm>
              <a:off x="3691127" y="325068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4"/>
                  </a:moveTo>
                  <a:lnTo>
                    <a:pt x="0" y="0"/>
                  </a:lnTo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lang="fr-FR" sz="12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53" name="object 51">
              <a:extLst>
                <a:ext uri="{FF2B5EF4-FFF2-40B4-BE49-F238E27FC236}">
                  <a16:creationId xmlns:a16="http://schemas.microsoft.com/office/drawing/2014/main" id="{6600AF36-804A-CB47-96A6-FCDE7AFBE45D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88443" y="2917589"/>
              <a:ext cx="282051" cy="283064"/>
            </a:xfrm>
            <a:prstGeom prst="rect">
              <a:avLst/>
            </a:prstGeom>
          </p:spPr>
        </p:pic>
        <p:sp>
          <p:nvSpPr>
            <p:cNvPr id="54" name="object 52">
              <a:extLst>
                <a:ext uri="{FF2B5EF4-FFF2-40B4-BE49-F238E27FC236}">
                  <a16:creationId xmlns:a16="http://schemas.microsoft.com/office/drawing/2014/main" id="{829E1B0C-C986-9B49-A802-BB7BAF7074D0}"/>
                </a:ext>
              </a:extLst>
            </p:cNvPr>
            <p:cNvSpPr/>
            <p:nvPr/>
          </p:nvSpPr>
          <p:spPr>
            <a:xfrm>
              <a:off x="3963905" y="2919984"/>
              <a:ext cx="1586865" cy="5715"/>
            </a:xfrm>
            <a:custGeom>
              <a:avLst/>
              <a:gdLst/>
              <a:ahLst/>
              <a:cxnLst/>
              <a:rect l="l" t="t" r="r" b="b"/>
              <a:pathLst>
                <a:path w="1586864" h="5714">
                  <a:moveTo>
                    <a:pt x="-8381" y="2793"/>
                  </a:moveTo>
                  <a:lnTo>
                    <a:pt x="1594902" y="2793"/>
                  </a:lnTo>
                </a:path>
              </a:pathLst>
            </a:custGeom>
            <a:ln w="2235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lang="fr-FR" sz="12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5" name="object 53">
              <a:extLst>
                <a:ext uri="{FF2B5EF4-FFF2-40B4-BE49-F238E27FC236}">
                  <a16:creationId xmlns:a16="http://schemas.microsoft.com/office/drawing/2014/main" id="{A5711651-986D-7A48-8496-EE3519A9EFFA}"/>
                </a:ext>
              </a:extLst>
            </p:cNvPr>
            <p:cNvSpPr/>
            <p:nvPr/>
          </p:nvSpPr>
          <p:spPr>
            <a:xfrm>
              <a:off x="3691127" y="3250692"/>
              <a:ext cx="45720" cy="1491615"/>
            </a:xfrm>
            <a:custGeom>
              <a:avLst/>
              <a:gdLst/>
              <a:ahLst/>
              <a:cxnLst/>
              <a:rect l="l" t="t" r="r" b="b"/>
              <a:pathLst>
                <a:path w="45720" h="1491614">
                  <a:moveTo>
                    <a:pt x="45720" y="1490995"/>
                  </a:moveTo>
                  <a:lnTo>
                    <a:pt x="45712" y="1490979"/>
                  </a:lnTo>
                </a:path>
                <a:path w="45720" h="1491614">
                  <a:moveTo>
                    <a:pt x="32004" y="1466233"/>
                  </a:moveTo>
                  <a:lnTo>
                    <a:pt x="31642" y="1465579"/>
                  </a:lnTo>
                </a:path>
                <a:path w="45720" h="1491614">
                  <a:moveTo>
                    <a:pt x="4572" y="1377729"/>
                  </a:moveTo>
                  <a:lnTo>
                    <a:pt x="4338" y="1376679"/>
                  </a:lnTo>
                </a:path>
                <a:path w="45720" h="1491614">
                  <a:moveTo>
                    <a:pt x="0" y="1324360"/>
                  </a:moveTo>
                  <a:lnTo>
                    <a:pt x="0" y="1324355"/>
                  </a:lnTo>
                  <a:lnTo>
                    <a:pt x="0" y="0"/>
                  </a:lnTo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lang="fr-FR" sz="12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56" name="object 54">
              <a:extLst>
                <a:ext uri="{FF2B5EF4-FFF2-40B4-BE49-F238E27FC236}">
                  <a16:creationId xmlns:a16="http://schemas.microsoft.com/office/drawing/2014/main" id="{5465E30D-9198-DE4E-B43B-F10B9B3EA67A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45541" y="2917969"/>
              <a:ext cx="284556" cy="312402"/>
            </a:xfrm>
            <a:prstGeom prst="rect">
              <a:avLst/>
            </a:prstGeom>
          </p:spPr>
        </p:pic>
        <p:sp>
          <p:nvSpPr>
            <p:cNvPr id="57" name="object 55">
              <a:extLst>
                <a:ext uri="{FF2B5EF4-FFF2-40B4-BE49-F238E27FC236}">
                  <a16:creationId xmlns:a16="http://schemas.microsoft.com/office/drawing/2014/main" id="{8C736A4C-D283-694B-A8A6-693B3270AD8B}"/>
                </a:ext>
              </a:extLst>
            </p:cNvPr>
            <p:cNvSpPr/>
            <p:nvPr/>
          </p:nvSpPr>
          <p:spPr>
            <a:xfrm>
              <a:off x="5821701" y="3250396"/>
              <a:ext cx="1905" cy="1345565"/>
            </a:xfrm>
            <a:custGeom>
              <a:avLst/>
              <a:gdLst/>
              <a:ahLst/>
              <a:cxnLst/>
              <a:rect l="l" t="t" r="r" b="b"/>
              <a:pathLst>
                <a:path w="1904" h="1345564">
                  <a:moveTo>
                    <a:pt x="751" y="-8382"/>
                  </a:moveTo>
                  <a:lnTo>
                    <a:pt x="751" y="1353561"/>
                  </a:lnTo>
                </a:path>
              </a:pathLst>
            </a:custGeom>
            <a:ln w="1826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lang="fr-FR" sz="12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8" name="object 56">
              <a:extLst>
                <a:ext uri="{FF2B5EF4-FFF2-40B4-BE49-F238E27FC236}">
                  <a16:creationId xmlns:a16="http://schemas.microsoft.com/office/drawing/2014/main" id="{35F729B5-CCF4-4F45-AEA6-1C740270D2F7}"/>
                </a:ext>
              </a:extLst>
            </p:cNvPr>
            <p:cNvSpPr/>
            <p:nvPr/>
          </p:nvSpPr>
          <p:spPr>
            <a:xfrm>
              <a:off x="3691127" y="2919984"/>
              <a:ext cx="2132330" cy="1986280"/>
            </a:xfrm>
            <a:custGeom>
              <a:avLst/>
              <a:gdLst/>
              <a:ahLst/>
              <a:cxnLst/>
              <a:rect l="l" t="t" r="r" b="b"/>
              <a:pathLst>
                <a:path w="2132329" h="1986279">
                  <a:moveTo>
                    <a:pt x="1801367" y="1985771"/>
                  </a:moveTo>
                  <a:lnTo>
                    <a:pt x="330708" y="1985771"/>
                  </a:lnTo>
                  <a:lnTo>
                    <a:pt x="281785" y="1982191"/>
                  </a:lnTo>
                  <a:lnTo>
                    <a:pt x="235109" y="1971789"/>
                  </a:lnTo>
                  <a:lnTo>
                    <a:pt x="191188" y="1955073"/>
                  </a:lnTo>
                  <a:lnTo>
                    <a:pt x="150530" y="1932552"/>
                  </a:lnTo>
                  <a:lnTo>
                    <a:pt x="113643" y="1904734"/>
                  </a:lnTo>
                  <a:lnTo>
                    <a:pt x="81037" y="1872128"/>
                  </a:lnTo>
                  <a:lnTo>
                    <a:pt x="53219" y="1835241"/>
                  </a:lnTo>
                  <a:lnTo>
                    <a:pt x="30698" y="1794583"/>
                  </a:lnTo>
                  <a:lnTo>
                    <a:pt x="13982" y="1750662"/>
                  </a:lnTo>
                  <a:lnTo>
                    <a:pt x="3580" y="1703986"/>
                  </a:lnTo>
                  <a:lnTo>
                    <a:pt x="0" y="1655063"/>
                  </a:lnTo>
                  <a:lnTo>
                    <a:pt x="0" y="330708"/>
                  </a:lnTo>
                  <a:lnTo>
                    <a:pt x="3580" y="281785"/>
                  </a:lnTo>
                  <a:lnTo>
                    <a:pt x="13982" y="235109"/>
                  </a:lnTo>
                  <a:lnTo>
                    <a:pt x="30698" y="191188"/>
                  </a:lnTo>
                  <a:lnTo>
                    <a:pt x="53219" y="150530"/>
                  </a:lnTo>
                  <a:lnTo>
                    <a:pt x="81037" y="113643"/>
                  </a:lnTo>
                  <a:lnTo>
                    <a:pt x="113643" y="81037"/>
                  </a:lnTo>
                  <a:lnTo>
                    <a:pt x="150530" y="53219"/>
                  </a:lnTo>
                  <a:lnTo>
                    <a:pt x="191188" y="30698"/>
                  </a:lnTo>
                  <a:lnTo>
                    <a:pt x="235109" y="13982"/>
                  </a:lnTo>
                  <a:lnTo>
                    <a:pt x="281785" y="3580"/>
                  </a:lnTo>
                  <a:lnTo>
                    <a:pt x="330708" y="0"/>
                  </a:lnTo>
                  <a:lnTo>
                    <a:pt x="1801367" y="0"/>
                  </a:lnTo>
                  <a:lnTo>
                    <a:pt x="1850290" y="3580"/>
                  </a:lnTo>
                  <a:lnTo>
                    <a:pt x="1896966" y="13982"/>
                  </a:lnTo>
                  <a:lnTo>
                    <a:pt x="1940887" y="30698"/>
                  </a:lnTo>
                  <a:lnTo>
                    <a:pt x="1981545" y="53219"/>
                  </a:lnTo>
                  <a:lnTo>
                    <a:pt x="2018432" y="81037"/>
                  </a:lnTo>
                  <a:lnTo>
                    <a:pt x="2051038" y="113643"/>
                  </a:lnTo>
                  <a:lnTo>
                    <a:pt x="2078856" y="150530"/>
                  </a:lnTo>
                  <a:lnTo>
                    <a:pt x="2101377" y="191188"/>
                  </a:lnTo>
                  <a:lnTo>
                    <a:pt x="2118093" y="235109"/>
                  </a:lnTo>
                  <a:lnTo>
                    <a:pt x="2128495" y="281785"/>
                  </a:lnTo>
                  <a:lnTo>
                    <a:pt x="2132075" y="330708"/>
                  </a:lnTo>
                  <a:lnTo>
                    <a:pt x="2132075" y="1655063"/>
                  </a:lnTo>
                  <a:lnTo>
                    <a:pt x="2128495" y="1703986"/>
                  </a:lnTo>
                  <a:lnTo>
                    <a:pt x="2118093" y="1750662"/>
                  </a:lnTo>
                  <a:lnTo>
                    <a:pt x="2101377" y="1794583"/>
                  </a:lnTo>
                  <a:lnTo>
                    <a:pt x="2078856" y="1835241"/>
                  </a:lnTo>
                  <a:lnTo>
                    <a:pt x="2051038" y="1872128"/>
                  </a:lnTo>
                  <a:lnTo>
                    <a:pt x="2018432" y="1904734"/>
                  </a:lnTo>
                  <a:lnTo>
                    <a:pt x="1981545" y="1932552"/>
                  </a:lnTo>
                  <a:lnTo>
                    <a:pt x="1940887" y="1955073"/>
                  </a:lnTo>
                  <a:lnTo>
                    <a:pt x="1896966" y="1971789"/>
                  </a:lnTo>
                  <a:lnTo>
                    <a:pt x="1850290" y="1982191"/>
                  </a:lnTo>
                  <a:lnTo>
                    <a:pt x="1801367" y="1985771"/>
                  </a:lnTo>
                  <a:close/>
                </a:path>
              </a:pathLst>
            </a:custGeom>
            <a:solidFill>
              <a:srgbClr val="ACD8C3"/>
            </a:solidFill>
          </p:spPr>
          <p:txBody>
            <a:bodyPr wrap="square" lIns="0" tIns="0" rIns="0" bIns="0" rtlCol="0"/>
            <a:lstStyle/>
            <a:p>
              <a:pPr algn="ctr"/>
              <a:endParaRPr lang="fr-FR" sz="12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9" name="object 57">
              <a:extLst>
                <a:ext uri="{FF2B5EF4-FFF2-40B4-BE49-F238E27FC236}">
                  <a16:creationId xmlns:a16="http://schemas.microsoft.com/office/drawing/2014/main" id="{4107EC55-293D-BB45-9AC3-DA2917AB71BA}"/>
                </a:ext>
              </a:extLst>
            </p:cNvPr>
            <p:cNvSpPr/>
            <p:nvPr/>
          </p:nvSpPr>
          <p:spPr>
            <a:xfrm>
              <a:off x="3691127" y="2919984"/>
              <a:ext cx="2132330" cy="1986280"/>
            </a:xfrm>
            <a:custGeom>
              <a:avLst/>
              <a:gdLst/>
              <a:ahLst/>
              <a:cxnLst/>
              <a:rect l="l" t="t" r="r" b="b"/>
              <a:pathLst>
                <a:path w="2132329" h="1986279">
                  <a:moveTo>
                    <a:pt x="0" y="330708"/>
                  </a:moveTo>
                  <a:lnTo>
                    <a:pt x="3580" y="281785"/>
                  </a:lnTo>
                  <a:lnTo>
                    <a:pt x="13982" y="235109"/>
                  </a:lnTo>
                  <a:lnTo>
                    <a:pt x="30698" y="191188"/>
                  </a:lnTo>
                  <a:lnTo>
                    <a:pt x="53219" y="150530"/>
                  </a:lnTo>
                  <a:lnTo>
                    <a:pt x="81037" y="113643"/>
                  </a:lnTo>
                  <a:lnTo>
                    <a:pt x="113643" y="81037"/>
                  </a:lnTo>
                  <a:lnTo>
                    <a:pt x="150530" y="53219"/>
                  </a:lnTo>
                  <a:lnTo>
                    <a:pt x="191188" y="30698"/>
                  </a:lnTo>
                  <a:lnTo>
                    <a:pt x="235109" y="13982"/>
                  </a:lnTo>
                  <a:lnTo>
                    <a:pt x="281785" y="3580"/>
                  </a:lnTo>
                  <a:lnTo>
                    <a:pt x="330708" y="0"/>
                  </a:lnTo>
                  <a:lnTo>
                    <a:pt x="1801367" y="0"/>
                  </a:lnTo>
                  <a:lnTo>
                    <a:pt x="1850290" y="3580"/>
                  </a:lnTo>
                  <a:lnTo>
                    <a:pt x="1896966" y="13982"/>
                  </a:lnTo>
                  <a:lnTo>
                    <a:pt x="1940887" y="30698"/>
                  </a:lnTo>
                  <a:lnTo>
                    <a:pt x="1981545" y="53219"/>
                  </a:lnTo>
                  <a:lnTo>
                    <a:pt x="2018432" y="81037"/>
                  </a:lnTo>
                  <a:lnTo>
                    <a:pt x="2051038" y="113643"/>
                  </a:lnTo>
                  <a:lnTo>
                    <a:pt x="2078856" y="150530"/>
                  </a:lnTo>
                  <a:lnTo>
                    <a:pt x="2101377" y="191188"/>
                  </a:lnTo>
                  <a:lnTo>
                    <a:pt x="2118093" y="235109"/>
                  </a:lnTo>
                  <a:lnTo>
                    <a:pt x="2128495" y="281785"/>
                  </a:lnTo>
                  <a:lnTo>
                    <a:pt x="2132075" y="330708"/>
                  </a:lnTo>
                  <a:lnTo>
                    <a:pt x="2132075" y="1655063"/>
                  </a:lnTo>
                  <a:lnTo>
                    <a:pt x="2128495" y="1703986"/>
                  </a:lnTo>
                  <a:lnTo>
                    <a:pt x="2118093" y="1750662"/>
                  </a:lnTo>
                  <a:lnTo>
                    <a:pt x="2101377" y="1794583"/>
                  </a:lnTo>
                  <a:lnTo>
                    <a:pt x="2078856" y="1835241"/>
                  </a:lnTo>
                  <a:lnTo>
                    <a:pt x="2051038" y="1872128"/>
                  </a:lnTo>
                  <a:lnTo>
                    <a:pt x="2018432" y="1904734"/>
                  </a:lnTo>
                  <a:lnTo>
                    <a:pt x="1981545" y="1932552"/>
                  </a:lnTo>
                  <a:lnTo>
                    <a:pt x="1940887" y="1955073"/>
                  </a:lnTo>
                  <a:lnTo>
                    <a:pt x="1896966" y="1971789"/>
                  </a:lnTo>
                  <a:lnTo>
                    <a:pt x="1850290" y="1982191"/>
                  </a:lnTo>
                  <a:lnTo>
                    <a:pt x="1801367" y="1985771"/>
                  </a:lnTo>
                  <a:lnTo>
                    <a:pt x="330708" y="1985771"/>
                  </a:lnTo>
                  <a:lnTo>
                    <a:pt x="281785" y="1982191"/>
                  </a:lnTo>
                  <a:lnTo>
                    <a:pt x="235109" y="1971789"/>
                  </a:lnTo>
                  <a:lnTo>
                    <a:pt x="191188" y="1955073"/>
                  </a:lnTo>
                  <a:lnTo>
                    <a:pt x="150530" y="1932552"/>
                  </a:lnTo>
                  <a:lnTo>
                    <a:pt x="113643" y="1904734"/>
                  </a:lnTo>
                  <a:lnTo>
                    <a:pt x="81037" y="1872128"/>
                  </a:lnTo>
                  <a:lnTo>
                    <a:pt x="53219" y="1835241"/>
                  </a:lnTo>
                  <a:lnTo>
                    <a:pt x="30698" y="1794583"/>
                  </a:lnTo>
                  <a:lnTo>
                    <a:pt x="13982" y="1750662"/>
                  </a:lnTo>
                  <a:lnTo>
                    <a:pt x="3580" y="1703986"/>
                  </a:lnTo>
                  <a:lnTo>
                    <a:pt x="0" y="1655063"/>
                  </a:lnTo>
                  <a:lnTo>
                    <a:pt x="0" y="330708"/>
                  </a:lnTo>
                  <a:close/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lang="fr-FR" sz="12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60" name="object 58">
              <a:extLst>
                <a:ext uri="{FF2B5EF4-FFF2-40B4-BE49-F238E27FC236}">
                  <a16:creationId xmlns:a16="http://schemas.microsoft.com/office/drawing/2014/main" id="{949116B4-53EE-2240-8275-DC5068F3324D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98748" y="3332988"/>
              <a:ext cx="2063495" cy="682751"/>
            </a:xfrm>
            <a:prstGeom prst="rect">
              <a:avLst/>
            </a:prstGeom>
          </p:spPr>
        </p:pic>
      </p:grpSp>
      <p:sp>
        <p:nvSpPr>
          <p:cNvPr id="61" name="object 59">
            <a:extLst>
              <a:ext uri="{FF2B5EF4-FFF2-40B4-BE49-F238E27FC236}">
                <a16:creationId xmlns:a16="http://schemas.microsoft.com/office/drawing/2014/main" id="{09A65850-6564-E249-9F2E-364CF6829AEF}"/>
              </a:ext>
            </a:extLst>
          </p:cNvPr>
          <p:cNvSpPr txBox="1"/>
          <p:nvPr/>
        </p:nvSpPr>
        <p:spPr>
          <a:xfrm>
            <a:off x="5241919" y="3448564"/>
            <a:ext cx="1243965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890" marR="5080" indent="-123825" algn="ctr">
              <a:lnSpc>
                <a:spcPct val="100000"/>
              </a:lnSpc>
              <a:spcBef>
                <a:spcPts val="100"/>
              </a:spcBef>
            </a:pPr>
            <a:r>
              <a:rPr lang="fr-FR" sz="1200" spc="-4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R</a:t>
            </a:r>
            <a:r>
              <a:rPr lang="fr-FR" sz="1200" spc="-8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é</a:t>
            </a:r>
            <a:r>
              <a:rPr lang="fr-FR" sz="1200" spc="-3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d</a:t>
            </a:r>
            <a:r>
              <a:rPr lang="fr-FR" sz="1200" spc="-5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u</a:t>
            </a:r>
            <a:r>
              <a:rPr lang="fr-FR" sz="1200" spc="-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c</a:t>
            </a:r>
            <a:r>
              <a:rPr lang="fr-FR" sz="1200" spc="-10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t</a:t>
            </a:r>
            <a:r>
              <a:rPr lang="fr-FR" sz="1200" spc="-3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i</a:t>
            </a:r>
            <a:r>
              <a:rPr lang="fr-FR" sz="1200" spc="-2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o</a:t>
            </a:r>
            <a:r>
              <a:rPr lang="fr-FR" sz="1200" spc="-4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n</a:t>
            </a:r>
            <a:r>
              <a:rPr lang="fr-FR" sz="1200" spc="-17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lang="fr-FR" sz="1200" spc="-3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d</a:t>
            </a:r>
            <a:r>
              <a:rPr lang="fr-FR" sz="1200" spc="-5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e</a:t>
            </a:r>
          </a:p>
          <a:p>
            <a:pPr marL="135890" marR="5080" indent="-123825" algn="ctr">
              <a:lnSpc>
                <a:spcPct val="100000"/>
              </a:lnSpc>
              <a:spcBef>
                <a:spcPts val="100"/>
              </a:spcBef>
            </a:pPr>
            <a:r>
              <a:rPr lang="fr-FR" sz="1200" spc="-4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dimension</a:t>
            </a:r>
            <a:endParaRPr lang="fr-FR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Trebuchet MS"/>
            </a:endParaRPr>
          </a:p>
        </p:txBody>
      </p:sp>
      <p:pic>
        <p:nvPicPr>
          <p:cNvPr id="63" name="object 61">
            <a:extLst>
              <a:ext uri="{FF2B5EF4-FFF2-40B4-BE49-F238E27FC236}">
                <a16:creationId xmlns:a16="http://schemas.microsoft.com/office/drawing/2014/main" id="{00995466-5D56-444E-9C64-51510D54145A}"/>
              </a:ext>
            </a:extLst>
          </p:cNvPr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052729" y="2199063"/>
            <a:ext cx="265176" cy="280416"/>
          </a:xfrm>
          <a:prstGeom prst="rect">
            <a:avLst/>
          </a:prstGeom>
        </p:spPr>
      </p:pic>
      <p:pic>
        <p:nvPicPr>
          <p:cNvPr id="64" name="object 62">
            <a:extLst>
              <a:ext uri="{FF2B5EF4-FFF2-40B4-BE49-F238E27FC236}">
                <a16:creationId xmlns:a16="http://schemas.microsoft.com/office/drawing/2014/main" id="{61F85839-8017-3C4D-BD28-26EB564C5090}"/>
              </a:ext>
            </a:extLst>
          </p:cNvPr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632861" y="2202110"/>
            <a:ext cx="265176" cy="281940"/>
          </a:xfrm>
          <a:prstGeom prst="rect">
            <a:avLst/>
          </a:prstGeom>
        </p:spPr>
      </p:pic>
      <p:sp>
        <p:nvSpPr>
          <p:cNvPr id="66" name="object 64">
            <a:extLst>
              <a:ext uri="{FF2B5EF4-FFF2-40B4-BE49-F238E27FC236}">
                <a16:creationId xmlns:a16="http://schemas.microsoft.com/office/drawing/2014/main" id="{2EB57ED7-A83E-9841-9903-7FA1FD454C10}"/>
              </a:ext>
            </a:extLst>
          </p:cNvPr>
          <p:cNvSpPr txBox="1"/>
          <p:nvPr/>
        </p:nvSpPr>
        <p:spPr>
          <a:xfrm>
            <a:off x="3103788" y="1454820"/>
            <a:ext cx="944698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0"/>
              </a:spcBef>
            </a:pPr>
            <a:r>
              <a:rPr lang="fr-FR" sz="1200" spc="-19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C</a:t>
            </a:r>
            <a:r>
              <a:rPr lang="fr-FR" sz="1200" spc="-9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N</a:t>
            </a:r>
            <a:r>
              <a:rPr lang="fr-FR" sz="1200" spc="-85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N – </a:t>
            </a:r>
            <a:r>
              <a:rPr lang="fr-FR" sz="1200" spc="-85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transfer</a:t>
            </a:r>
            <a:r>
              <a:rPr lang="fr-FR" sz="1200" spc="-85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lang="fr-FR" sz="1200" spc="-85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learning</a:t>
            </a:r>
            <a:endParaRPr lang="fr-FR" sz="1200" dirty="0">
              <a:latin typeface="Roboto" panose="02000000000000000000" pitchFamily="2" charset="0"/>
              <a:ea typeface="Roboto" panose="02000000000000000000" pitchFamily="2" charset="0"/>
              <a:cs typeface="Trebuchet MS"/>
            </a:endParaRPr>
          </a:p>
        </p:txBody>
      </p:sp>
      <p:pic>
        <p:nvPicPr>
          <p:cNvPr id="67" name="object 65">
            <a:extLst>
              <a:ext uri="{FF2B5EF4-FFF2-40B4-BE49-F238E27FC236}">
                <a16:creationId xmlns:a16="http://schemas.microsoft.com/office/drawing/2014/main" id="{96FE18ED-F14B-0A48-90F3-57AE0D41F894}"/>
              </a:ext>
            </a:extLst>
          </p:cNvPr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069004" y="2010860"/>
            <a:ext cx="333755" cy="363220"/>
          </a:xfrm>
          <a:prstGeom prst="rect">
            <a:avLst/>
          </a:prstGeom>
        </p:spPr>
      </p:pic>
      <p:sp>
        <p:nvSpPr>
          <p:cNvPr id="68" name="object 66">
            <a:extLst>
              <a:ext uri="{FF2B5EF4-FFF2-40B4-BE49-F238E27FC236}">
                <a16:creationId xmlns:a16="http://schemas.microsoft.com/office/drawing/2014/main" id="{5F4B26C1-83DF-DF43-9744-36A2D1BACC54}"/>
              </a:ext>
            </a:extLst>
          </p:cNvPr>
          <p:cNvSpPr txBox="1"/>
          <p:nvPr/>
        </p:nvSpPr>
        <p:spPr>
          <a:xfrm>
            <a:off x="2663320" y="2671046"/>
            <a:ext cx="15240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000" marR="5080" indent="-254635" algn="ctr">
              <a:lnSpc>
                <a:spcPct val="100000"/>
              </a:lnSpc>
            </a:pPr>
            <a:r>
              <a:rPr lang="fr-FR" sz="1200" spc="-35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d</a:t>
            </a:r>
            <a:r>
              <a:rPr lang="fr-FR" sz="1200" spc="-65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e</a:t>
            </a:r>
            <a:r>
              <a:rPr lang="fr-FR" sz="1200" spc="-55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r</a:t>
            </a:r>
            <a:r>
              <a:rPr lang="fr-FR" sz="1200" spc="-3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n</a:t>
            </a:r>
            <a:r>
              <a:rPr lang="fr-FR" sz="1200" spc="-5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i</a:t>
            </a:r>
            <a:r>
              <a:rPr lang="fr-FR" sz="1200" spc="-65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è</a:t>
            </a:r>
            <a:r>
              <a:rPr lang="fr-FR" sz="1200" spc="-55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r</a:t>
            </a:r>
            <a:r>
              <a:rPr lang="fr-FR" sz="1200" spc="-75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e</a:t>
            </a:r>
            <a:r>
              <a:rPr lang="fr-FR" sz="1200" spc="-17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lang="fr-FR" sz="1200" spc="-12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c</a:t>
            </a:r>
            <a:r>
              <a:rPr lang="fr-FR" sz="12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o</a:t>
            </a:r>
            <a:r>
              <a:rPr lang="fr-FR" sz="1200" spc="-5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u</a:t>
            </a:r>
            <a:r>
              <a:rPr lang="fr-FR" sz="1200" spc="-12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c</a:t>
            </a:r>
            <a:r>
              <a:rPr lang="fr-FR" sz="1200" spc="-3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h</a:t>
            </a:r>
            <a:r>
              <a:rPr lang="fr-FR" sz="1200" spc="-55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e </a:t>
            </a:r>
            <a:r>
              <a:rPr lang="fr-FR" sz="1200" spc="-45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supprimée</a:t>
            </a:r>
            <a:endParaRPr lang="fr-FR" sz="1200" dirty="0">
              <a:latin typeface="Roboto" panose="02000000000000000000" pitchFamily="2" charset="0"/>
              <a:ea typeface="Roboto" panose="02000000000000000000" pitchFamily="2" charset="0"/>
              <a:cs typeface="Trebuchet MS"/>
            </a:endParaRPr>
          </a:p>
        </p:txBody>
      </p:sp>
      <p:sp>
        <p:nvSpPr>
          <p:cNvPr id="69" name="object 67">
            <a:extLst>
              <a:ext uri="{FF2B5EF4-FFF2-40B4-BE49-F238E27FC236}">
                <a16:creationId xmlns:a16="http://schemas.microsoft.com/office/drawing/2014/main" id="{9DEC3203-14A4-0341-9D57-F7BFAC0A4C68}"/>
              </a:ext>
            </a:extLst>
          </p:cNvPr>
          <p:cNvSpPr txBox="1"/>
          <p:nvPr/>
        </p:nvSpPr>
        <p:spPr>
          <a:xfrm>
            <a:off x="5546600" y="1454820"/>
            <a:ext cx="525145" cy="19877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0"/>
              </a:spcBef>
            </a:pPr>
            <a:r>
              <a:rPr lang="fr-FR" sz="1200" spc="-45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P</a:t>
            </a:r>
            <a:r>
              <a:rPr lang="fr-FR" sz="1200" spc="-19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C</a:t>
            </a:r>
            <a:r>
              <a:rPr lang="fr-FR" sz="1200" spc="-12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A</a:t>
            </a:r>
            <a:endParaRPr lang="fr-FR" sz="1200" dirty="0">
              <a:latin typeface="Roboto" panose="02000000000000000000" pitchFamily="2" charset="0"/>
              <a:ea typeface="Roboto" panose="02000000000000000000" pitchFamily="2" charset="0"/>
              <a:cs typeface="Trebuchet MS"/>
            </a:endParaRPr>
          </a:p>
        </p:txBody>
      </p:sp>
      <p:pic>
        <p:nvPicPr>
          <p:cNvPr id="70" name="object 68">
            <a:extLst>
              <a:ext uri="{FF2B5EF4-FFF2-40B4-BE49-F238E27FC236}">
                <a16:creationId xmlns:a16="http://schemas.microsoft.com/office/drawing/2014/main" id="{AC190C65-D9C0-1C4F-BDB4-E44D60D62A7E}"/>
              </a:ext>
            </a:extLst>
          </p:cNvPr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030624" y="1901883"/>
            <a:ext cx="1588007" cy="1193291"/>
          </a:xfrm>
          <a:prstGeom prst="rect">
            <a:avLst/>
          </a:prstGeom>
        </p:spPr>
      </p:pic>
      <p:pic>
        <p:nvPicPr>
          <p:cNvPr id="71" name="object 69">
            <a:extLst>
              <a:ext uri="{FF2B5EF4-FFF2-40B4-BE49-F238E27FC236}">
                <a16:creationId xmlns:a16="http://schemas.microsoft.com/office/drawing/2014/main" id="{5BAA5B86-0CD5-A64B-B17A-20D06D488DB4}"/>
              </a:ext>
            </a:extLst>
          </p:cNvPr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918861" y="2199063"/>
            <a:ext cx="265176" cy="280416"/>
          </a:xfrm>
          <a:prstGeom prst="rect">
            <a:avLst/>
          </a:prstGeom>
        </p:spPr>
      </p:pic>
      <p:pic>
        <p:nvPicPr>
          <p:cNvPr id="73" name="object 71">
            <a:extLst>
              <a:ext uri="{FF2B5EF4-FFF2-40B4-BE49-F238E27FC236}">
                <a16:creationId xmlns:a16="http://schemas.microsoft.com/office/drawing/2014/main" id="{22ADBB15-4B73-0648-9632-98E2627CC7D6}"/>
              </a:ext>
            </a:extLst>
          </p:cNvPr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502553" y="1555935"/>
            <a:ext cx="1478279" cy="1560575"/>
          </a:xfrm>
          <a:prstGeom prst="rect">
            <a:avLst/>
          </a:prstGeom>
        </p:spPr>
      </p:pic>
      <p:sp>
        <p:nvSpPr>
          <p:cNvPr id="76" name="object 74">
            <a:extLst>
              <a:ext uri="{FF2B5EF4-FFF2-40B4-BE49-F238E27FC236}">
                <a16:creationId xmlns:a16="http://schemas.microsoft.com/office/drawing/2014/main" id="{74E96132-126C-FC40-AE88-FBC62813F8A5}"/>
              </a:ext>
            </a:extLst>
          </p:cNvPr>
          <p:cNvSpPr txBox="1"/>
          <p:nvPr/>
        </p:nvSpPr>
        <p:spPr>
          <a:xfrm>
            <a:off x="2806612" y="3448564"/>
            <a:ext cx="1346200" cy="854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lang="fr-FR" sz="1200" spc="-12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E</a:t>
            </a:r>
            <a:r>
              <a:rPr lang="fr-FR" sz="1200" spc="-6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x</a:t>
            </a:r>
            <a:r>
              <a:rPr lang="fr-FR" sz="1200" spc="-8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t</a:t>
            </a:r>
            <a:r>
              <a:rPr lang="fr-FR" sz="1200" spc="-5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r</a:t>
            </a:r>
            <a:r>
              <a:rPr lang="fr-FR" sz="1200" spc="-7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a</a:t>
            </a:r>
            <a:r>
              <a:rPr lang="fr-FR" sz="1200" spc="-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c</a:t>
            </a:r>
            <a:r>
              <a:rPr lang="fr-FR" sz="1200" spc="-8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t</a:t>
            </a:r>
            <a:r>
              <a:rPr lang="fr-FR" sz="1200" spc="-5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i</a:t>
            </a:r>
            <a:r>
              <a:rPr lang="fr-FR" sz="1200" spc="-2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o</a:t>
            </a:r>
            <a:r>
              <a:rPr lang="fr-FR" sz="1200" spc="-4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n</a:t>
            </a:r>
            <a:r>
              <a:rPr lang="fr-FR" sz="1200" spc="-17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lang="fr-FR" sz="1200" spc="-3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d</a:t>
            </a:r>
            <a:r>
              <a:rPr lang="fr-FR" sz="1200" spc="-6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e</a:t>
            </a:r>
            <a:r>
              <a:rPr lang="fr-FR" sz="1200" spc="4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s  </a:t>
            </a:r>
            <a:r>
              <a:rPr lang="fr-FR" sz="1200" spc="-55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features</a:t>
            </a:r>
            <a:endParaRPr lang="fr-FR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Trebuchet MS"/>
            </a:endParaRPr>
          </a:p>
          <a:p>
            <a:pPr marR="29845" algn="ctr">
              <a:lnSpc>
                <a:spcPct val="100000"/>
              </a:lnSpc>
              <a:spcBef>
                <a:spcPts val="785"/>
              </a:spcBef>
            </a:pPr>
            <a:r>
              <a:rPr lang="fr-FR" sz="1200" b="1" spc="-5" dirty="0" err="1">
                <a:solidFill>
                  <a:srgbClr val="FF791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Xception</a:t>
            </a:r>
            <a:r>
              <a:rPr lang="fr-FR" sz="1200" b="1" spc="-5" dirty="0">
                <a:solidFill>
                  <a:srgbClr val="FF791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fr-FR" sz="1200" b="1" spc="-5" dirty="0" err="1">
                <a:solidFill>
                  <a:srgbClr val="FF791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imagenet</a:t>
            </a:r>
            <a:r>
              <a:rPr lang="fr-FR" sz="1200" b="1" spc="-5" dirty="0">
                <a:solidFill>
                  <a:srgbClr val="FF791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fr-FR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9" name="Picture 18" descr="Machine Learning with PySpark and Amazon EMR | by Mihajlovic Aleksa |  Towards Data Science">
            <a:extLst>
              <a:ext uri="{FF2B5EF4-FFF2-40B4-BE49-F238E27FC236}">
                <a16:creationId xmlns:a16="http://schemas.microsoft.com/office/drawing/2014/main" id="{7D8CDA1A-77E6-6D4C-840B-921756DCD4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0" t="1921" r="24535" b="52440"/>
          <a:stretch/>
        </p:blipFill>
        <p:spPr bwMode="auto">
          <a:xfrm>
            <a:off x="7354470" y="202121"/>
            <a:ext cx="1314819" cy="49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object 26">
            <a:extLst>
              <a:ext uri="{FF2B5EF4-FFF2-40B4-BE49-F238E27FC236}">
                <a16:creationId xmlns:a16="http://schemas.microsoft.com/office/drawing/2014/main" id="{4D7B66AB-4ABE-714E-9A28-C403D8144219}"/>
              </a:ext>
            </a:extLst>
          </p:cNvPr>
          <p:cNvSpPr txBox="1"/>
          <p:nvPr/>
        </p:nvSpPr>
        <p:spPr>
          <a:xfrm>
            <a:off x="8074955" y="963756"/>
            <a:ext cx="120014" cy="26289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lang="fr-FR" sz="1600" b="1" spc="-75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4</a:t>
            </a:r>
            <a:endParaRPr lang="fr-FR" sz="1600" b="1" dirty="0">
              <a:solidFill>
                <a:srgbClr val="E4792D"/>
              </a:solidFill>
              <a:latin typeface="Roboto" panose="02000000000000000000" pitchFamily="2" charset="0"/>
              <a:ea typeface="Roboto" panose="02000000000000000000" pitchFamily="2" charset="0"/>
              <a:cs typeface="Trebuchet MS"/>
            </a:endParaRPr>
          </a:p>
        </p:txBody>
      </p:sp>
      <p:sp>
        <p:nvSpPr>
          <p:cNvPr id="81" name="object 9">
            <a:extLst>
              <a:ext uri="{FF2B5EF4-FFF2-40B4-BE49-F238E27FC236}">
                <a16:creationId xmlns:a16="http://schemas.microsoft.com/office/drawing/2014/main" id="{93D0B9C3-9D50-0948-9D5E-6DBC16341557}"/>
              </a:ext>
            </a:extLst>
          </p:cNvPr>
          <p:cNvSpPr txBox="1">
            <a:spLocks/>
          </p:cNvSpPr>
          <p:nvPr/>
        </p:nvSpPr>
        <p:spPr>
          <a:xfrm>
            <a:off x="59123" y="18977"/>
            <a:ext cx="4285615" cy="383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3335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fr-FR" sz="2320" b="1" dirty="0">
                <a:solidFill>
                  <a:srgbClr val="FF9900"/>
                </a:solidFill>
                <a:latin typeface="Roboto"/>
                <a:ea typeface="Roboto"/>
                <a:sym typeface="Arial"/>
              </a:rPr>
              <a:t>Pipeline du projet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C8F7393-3829-9E48-90B9-A976A4B61325}"/>
              </a:ext>
            </a:extLst>
          </p:cNvPr>
          <p:cNvSpPr/>
          <p:nvPr/>
        </p:nvSpPr>
        <p:spPr>
          <a:xfrm>
            <a:off x="254408" y="3448564"/>
            <a:ext cx="119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000" marR="5080" indent="212725" algn="ctr"/>
            <a:r>
              <a:rPr lang="fr-FR" sz="1200" spc="-7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Lecture</a:t>
            </a:r>
          </a:p>
          <a:p>
            <a:pPr marL="36000" marR="5080" indent="212725" algn="ctr"/>
            <a:r>
              <a:rPr lang="fr-FR" sz="1200" spc="-14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C</a:t>
            </a:r>
            <a:r>
              <a:rPr lang="fr-FR" sz="1200" spc="-3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h</a:t>
            </a:r>
            <a:r>
              <a:rPr lang="fr-FR" sz="1200" spc="-7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a</a:t>
            </a:r>
            <a:r>
              <a:rPr lang="fr-FR" sz="1200" spc="-5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r</a:t>
            </a:r>
            <a:r>
              <a:rPr lang="fr-FR" sz="1200" spc="-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g</a:t>
            </a:r>
            <a:r>
              <a:rPr lang="fr-FR" sz="1200" spc="-8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e</a:t>
            </a:r>
            <a:r>
              <a:rPr lang="fr-FR" sz="1200" spc="-1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m</a:t>
            </a:r>
            <a:r>
              <a:rPr lang="fr-FR" sz="1200" spc="-6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e</a:t>
            </a:r>
            <a:r>
              <a:rPr lang="fr-FR" sz="1200" spc="-3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n</a:t>
            </a:r>
            <a:r>
              <a:rPr lang="fr-FR" sz="1200" spc="-9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t</a:t>
            </a:r>
            <a:endParaRPr lang="fr-FR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Trebuchet MS"/>
            </a:endParaRPr>
          </a:p>
        </p:txBody>
      </p:sp>
      <p:sp>
        <p:nvSpPr>
          <p:cNvPr id="85" name="object 59">
            <a:extLst>
              <a:ext uri="{FF2B5EF4-FFF2-40B4-BE49-F238E27FC236}">
                <a16:creationId xmlns:a16="http://schemas.microsoft.com/office/drawing/2014/main" id="{7F5C95AD-5E56-344A-86EB-3D65889282D6}"/>
              </a:ext>
            </a:extLst>
          </p:cNvPr>
          <p:cNvSpPr txBox="1"/>
          <p:nvPr/>
        </p:nvSpPr>
        <p:spPr>
          <a:xfrm>
            <a:off x="7652920" y="3448564"/>
            <a:ext cx="124396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890" marR="5080" indent="-123825" algn="ctr">
              <a:lnSpc>
                <a:spcPct val="100000"/>
              </a:lnSpc>
              <a:spcBef>
                <a:spcPts val="100"/>
              </a:spcBef>
            </a:pPr>
            <a:r>
              <a:rPr lang="fr-FR" sz="1200" spc="-4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Classification</a:t>
            </a:r>
            <a:endParaRPr lang="fr-FR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Trebuchet M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810CD97-1188-9543-8060-EF12A93BAD2D}"/>
              </a:ext>
            </a:extLst>
          </p:cNvPr>
          <p:cNvSpPr txBox="1"/>
          <p:nvPr/>
        </p:nvSpPr>
        <p:spPr>
          <a:xfrm>
            <a:off x="6973324" y="3975324"/>
            <a:ext cx="1882588" cy="738664"/>
          </a:xfrm>
          <a:prstGeom prst="rect">
            <a:avLst/>
          </a:prstGeom>
          <a:noFill/>
          <a:ln w="12700">
            <a:solidFill>
              <a:srgbClr val="E4792D"/>
            </a:solidFill>
          </a:ln>
        </p:spPr>
        <p:txBody>
          <a:bodyPr wrap="square" rtlCol="0">
            <a:spAutoFit/>
          </a:bodyPr>
          <a:lstStyle/>
          <a:p>
            <a:r>
              <a:rPr lang="en-FR" dirty="0">
                <a:latin typeface="Roboto" panose="02000000000000000000" pitchFamily="2" charset="0"/>
                <a:ea typeface="Roboto" panose="02000000000000000000" pitchFamily="2" charset="0"/>
              </a:rPr>
              <a:t>Random Forest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dirty="0">
                <a:latin typeface="Roboto" panose="02000000000000000000" pitchFamily="2" charset="0"/>
                <a:ea typeface="Roboto" panose="02000000000000000000" pitchFamily="2" charset="0"/>
              </a:rPr>
              <a:t>Accuracy : 0.911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dirty="0">
                <a:latin typeface="Roboto" panose="02000000000000000000" pitchFamily="2" charset="0"/>
                <a:ea typeface="Roboto" panose="02000000000000000000" pitchFamily="2" charset="0"/>
              </a:rPr>
              <a:t>Precision :  0.925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C657B6-FB97-B747-A164-56114FF1B902}"/>
              </a:ext>
            </a:extLst>
          </p:cNvPr>
          <p:cNvSpPr txBox="1"/>
          <p:nvPr/>
        </p:nvSpPr>
        <p:spPr>
          <a:xfrm>
            <a:off x="8156471" y="4802879"/>
            <a:ext cx="974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FR" sz="1200" dirty="0"/>
              <a:t>f : annexe</a:t>
            </a:r>
          </a:p>
        </p:txBody>
      </p:sp>
    </p:spTree>
    <p:extLst>
      <p:ext uri="{BB962C8B-B14F-4D97-AF65-F5344CB8AC3E}">
        <p14:creationId xmlns:p14="http://schemas.microsoft.com/office/powerpoint/2010/main" val="1293271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3FA69FBD-9E6A-F049-B4DA-A180D2AD2AA2}"/>
              </a:ext>
            </a:extLst>
          </p:cNvPr>
          <p:cNvSpPr/>
          <p:nvPr/>
        </p:nvSpPr>
        <p:spPr>
          <a:xfrm>
            <a:off x="3245577" y="914693"/>
            <a:ext cx="1789430" cy="1708785"/>
          </a:xfrm>
          <a:custGeom>
            <a:avLst/>
            <a:gdLst/>
            <a:ahLst/>
            <a:cxnLst/>
            <a:rect l="l" t="t" r="r" b="b"/>
            <a:pathLst>
              <a:path w="1789429" h="1708785">
                <a:moveTo>
                  <a:pt x="25908" y="1339596"/>
                </a:moveTo>
                <a:lnTo>
                  <a:pt x="0" y="1339596"/>
                </a:lnTo>
                <a:lnTo>
                  <a:pt x="0" y="1414272"/>
                </a:lnTo>
                <a:lnTo>
                  <a:pt x="25908" y="1414272"/>
                </a:lnTo>
                <a:lnTo>
                  <a:pt x="25908" y="1339596"/>
                </a:lnTo>
                <a:close/>
              </a:path>
              <a:path w="1789429" h="1708785">
                <a:moveTo>
                  <a:pt x="25908" y="1239012"/>
                </a:moveTo>
                <a:lnTo>
                  <a:pt x="0" y="1239012"/>
                </a:lnTo>
                <a:lnTo>
                  <a:pt x="0" y="1315212"/>
                </a:lnTo>
                <a:lnTo>
                  <a:pt x="25908" y="1315212"/>
                </a:lnTo>
                <a:lnTo>
                  <a:pt x="25908" y="1239012"/>
                </a:lnTo>
                <a:close/>
              </a:path>
              <a:path w="1789429" h="1708785">
                <a:moveTo>
                  <a:pt x="25908" y="1138428"/>
                </a:moveTo>
                <a:lnTo>
                  <a:pt x="0" y="1138428"/>
                </a:lnTo>
                <a:lnTo>
                  <a:pt x="0" y="1214628"/>
                </a:lnTo>
                <a:lnTo>
                  <a:pt x="25908" y="1214628"/>
                </a:lnTo>
                <a:lnTo>
                  <a:pt x="25908" y="1138428"/>
                </a:lnTo>
                <a:close/>
              </a:path>
              <a:path w="1789429" h="1708785">
                <a:moveTo>
                  <a:pt x="25908" y="1039368"/>
                </a:moveTo>
                <a:lnTo>
                  <a:pt x="0" y="1039368"/>
                </a:lnTo>
                <a:lnTo>
                  <a:pt x="0" y="1114044"/>
                </a:lnTo>
                <a:lnTo>
                  <a:pt x="25908" y="1114044"/>
                </a:lnTo>
                <a:lnTo>
                  <a:pt x="25908" y="1039368"/>
                </a:lnTo>
                <a:close/>
              </a:path>
              <a:path w="1789429" h="1708785">
                <a:moveTo>
                  <a:pt x="25908" y="938784"/>
                </a:moveTo>
                <a:lnTo>
                  <a:pt x="0" y="938784"/>
                </a:lnTo>
                <a:lnTo>
                  <a:pt x="0" y="1013460"/>
                </a:lnTo>
                <a:lnTo>
                  <a:pt x="25908" y="1013460"/>
                </a:lnTo>
                <a:lnTo>
                  <a:pt x="25908" y="938784"/>
                </a:lnTo>
                <a:close/>
              </a:path>
              <a:path w="1789429" h="1708785">
                <a:moveTo>
                  <a:pt x="25908" y="838200"/>
                </a:moveTo>
                <a:lnTo>
                  <a:pt x="0" y="838200"/>
                </a:lnTo>
                <a:lnTo>
                  <a:pt x="0" y="912876"/>
                </a:lnTo>
                <a:lnTo>
                  <a:pt x="25908" y="912876"/>
                </a:lnTo>
                <a:lnTo>
                  <a:pt x="25908" y="838200"/>
                </a:lnTo>
                <a:close/>
              </a:path>
              <a:path w="1789429" h="1708785">
                <a:moveTo>
                  <a:pt x="25908" y="737616"/>
                </a:moveTo>
                <a:lnTo>
                  <a:pt x="0" y="737616"/>
                </a:lnTo>
                <a:lnTo>
                  <a:pt x="0" y="813816"/>
                </a:lnTo>
                <a:lnTo>
                  <a:pt x="25908" y="813816"/>
                </a:lnTo>
                <a:lnTo>
                  <a:pt x="25908" y="737616"/>
                </a:lnTo>
                <a:close/>
              </a:path>
              <a:path w="1789429" h="1708785">
                <a:moveTo>
                  <a:pt x="25908" y="638556"/>
                </a:moveTo>
                <a:lnTo>
                  <a:pt x="0" y="638556"/>
                </a:lnTo>
                <a:lnTo>
                  <a:pt x="0" y="713232"/>
                </a:lnTo>
                <a:lnTo>
                  <a:pt x="25908" y="713232"/>
                </a:lnTo>
                <a:lnTo>
                  <a:pt x="25908" y="638556"/>
                </a:lnTo>
                <a:close/>
              </a:path>
              <a:path w="1789429" h="1708785">
                <a:moveTo>
                  <a:pt x="25908" y="537972"/>
                </a:moveTo>
                <a:lnTo>
                  <a:pt x="0" y="537972"/>
                </a:lnTo>
                <a:lnTo>
                  <a:pt x="0" y="612648"/>
                </a:lnTo>
                <a:lnTo>
                  <a:pt x="25908" y="612648"/>
                </a:lnTo>
                <a:lnTo>
                  <a:pt x="25908" y="537972"/>
                </a:lnTo>
                <a:close/>
              </a:path>
              <a:path w="1789429" h="1708785">
                <a:moveTo>
                  <a:pt x="25908" y="437388"/>
                </a:moveTo>
                <a:lnTo>
                  <a:pt x="0" y="437388"/>
                </a:lnTo>
                <a:lnTo>
                  <a:pt x="0" y="512064"/>
                </a:lnTo>
                <a:lnTo>
                  <a:pt x="25908" y="512064"/>
                </a:lnTo>
                <a:lnTo>
                  <a:pt x="25908" y="437388"/>
                </a:lnTo>
                <a:close/>
              </a:path>
              <a:path w="1789429" h="1708785">
                <a:moveTo>
                  <a:pt x="25908" y="336804"/>
                </a:moveTo>
                <a:lnTo>
                  <a:pt x="0" y="336804"/>
                </a:lnTo>
                <a:lnTo>
                  <a:pt x="0" y="413004"/>
                </a:lnTo>
                <a:lnTo>
                  <a:pt x="25908" y="413004"/>
                </a:lnTo>
                <a:lnTo>
                  <a:pt x="25908" y="336804"/>
                </a:lnTo>
                <a:close/>
              </a:path>
              <a:path w="1789429" h="1708785">
                <a:moveTo>
                  <a:pt x="30480" y="239268"/>
                </a:moveTo>
                <a:lnTo>
                  <a:pt x="6096" y="234696"/>
                </a:lnTo>
                <a:lnTo>
                  <a:pt x="4572" y="248412"/>
                </a:lnTo>
                <a:lnTo>
                  <a:pt x="1524" y="263652"/>
                </a:lnTo>
                <a:lnTo>
                  <a:pt x="1524" y="277368"/>
                </a:lnTo>
                <a:lnTo>
                  <a:pt x="0" y="292608"/>
                </a:lnTo>
                <a:lnTo>
                  <a:pt x="0" y="312420"/>
                </a:lnTo>
                <a:lnTo>
                  <a:pt x="25908" y="312420"/>
                </a:lnTo>
                <a:lnTo>
                  <a:pt x="25908" y="278892"/>
                </a:lnTo>
                <a:lnTo>
                  <a:pt x="28956" y="251460"/>
                </a:lnTo>
                <a:lnTo>
                  <a:pt x="30480" y="239268"/>
                </a:lnTo>
                <a:close/>
              </a:path>
              <a:path w="1789429" h="1708785">
                <a:moveTo>
                  <a:pt x="41160" y="1507236"/>
                </a:moveTo>
                <a:lnTo>
                  <a:pt x="38112" y="1493520"/>
                </a:lnTo>
                <a:lnTo>
                  <a:pt x="33540" y="1481328"/>
                </a:lnTo>
                <a:lnTo>
                  <a:pt x="30492" y="1469136"/>
                </a:lnTo>
                <a:lnTo>
                  <a:pt x="27444" y="1441704"/>
                </a:lnTo>
                <a:lnTo>
                  <a:pt x="25920" y="1437132"/>
                </a:lnTo>
                <a:lnTo>
                  <a:pt x="1536" y="1438656"/>
                </a:lnTo>
                <a:lnTo>
                  <a:pt x="1536" y="1444752"/>
                </a:lnTo>
                <a:lnTo>
                  <a:pt x="4584" y="1459992"/>
                </a:lnTo>
                <a:lnTo>
                  <a:pt x="6108" y="1473708"/>
                </a:lnTo>
                <a:lnTo>
                  <a:pt x="9156" y="1488948"/>
                </a:lnTo>
                <a:lnTo>
                  <a:pt x="13728" y="1502664"/>
                </a:lnTo>
                <a:lnTo>
                  <a:pt x="18300" y="1514856"/>
                </a:lnTo>
                <a:lnTo>
                  <a:pt x="41160" y="1507236"/>
                </a:lnTo>
                <a:close/>
              </a:path>
              <a:path w="1789429" h="1708785">
                <a:moveTo>
                  <a:pt x="65532" y="150876"/>
                </a:moveTo>
                <a:lnTo>
                  <a:pt x="44196" y="138684"/>
                </a:lnTo>
                <a:lnTo>
                  <a:pt x="35052" y="152400"/>
                </a:lnTo>
                <a:lnTo>
                  <a:pt x="28956" y="166116"/>
                </a:lnTo>
                <a:lnTo>
                  <a:pt x="22860" y="178308"/>
                </a:lnTo>
                <a:lnTo>
                  <a:pt x="12192" y="210312"/>
                </a:lnTo>
                <a:lnTo>
                  <a:pt x="36576" y="216408"/>
                </a:lnTo>
                <a:lnTo>
                  <a:pt x="38100" y="211836"/>
                </a:lnTo>
                <a:lnTo>
                  <a:pt x="41148" y="199644"/>
                </a:lnTo>
                <a:lnTo>
                  <a:pt x="47244" y="187452"/>
                </a:lnTo>
                <a:lnTo>
                  <a:pt x="51816" y="176784"/>
                </a:lnTo>
                <a:lnTo>
                  <a:pt x="57912" y="164592"/>
                </a:lnTo>
                <a:lnTo>
                  <a:pt x="65532" y="150876"/>
                </a:lnTo>
                <a:close/>
              </a:path>
              <a:path w="1789429" h="1708785">
                <a:moveTo>
                  <a:pt x="89928" y="1588008"/>
                </a:moveTo>
                <a:lnTo>
                  <a:pt x="86880" y="1584960"/>
                </a:lnTo>
                <a:lnTo>
                  <a:pt x="71640" y="1563624"/>
                </a:lnTo>
                <a:lnTo>
                  <a:pt x="57924" y="1542288"/>
                </a:lnTo>
                <a:lnTo>
                  <a:pt x="51828" y="1530096"/>
                </a:lnTo>
                <a:lnTo>
                  <a:pt x="51828" y="1528572"/>
                </a:lnTo>
                <a:lnTo>
                  <a:pt x="27444" y="1539240"/>
                </a:lnTo>
                <a:lnTo>
                  <a:pt x="28968" y="1542288"/>
                </a:lnTo>
                <a:lnTo>
                  <a:pt x="36588" y="1554480"/>
                </a:lnTo>
                <a:lnTo>
                  <a:pt x="50304" y="1578864"/>
                </a:lnTo>
                <a:lnTo>
                  <a:pt x="68592" y="1601724"/>
                </a:lnTo>
                <a:lnTo>
                  <a:pt x="71640" y="1604772"/>
                </a:lnTo>
                <a:lnTo>
                  <a:pt x="89928" y="1588008"/>
                </a:lnTo>
                <a:close/>
              </a:path>
              <a:path w="1789429" h="1708785">
                <a:moveTo>
                  <a:pt x="129540" y="80772"/>
                </a:moveTo>
                <a:lnTo>
                  <a:pt x="114300" y="60960"/>
                </a:lnTo>
                <a:lnTo>
                  <a:pt x="106680" y="67056"/>
                </a:lnTo>
                <a:lnTo>
                  <a:pt x="85344" y="85344"/>
                </a:lnTo>
                <a:lnTo>
                  <a:pt x="67056" y="106680"/>
                </a:lnTo>
                <a:lnTo>
                  <a:pt x="59436" y="117348"/>
                </a:lnTo>
                <a:lnTo>
                  <a:pt x="79248" y="131064"/>
                </a:lnTo>
                <a:lnTo>
                  <a:pt x="86868" y="121920"/>
                </a:lnTo>
                <a:lnTo>
                  <a:pt x="105156" y="102108"/>
                </a:lnTo>
                <a:lnTo>
                  <a:pt x="123444" y="85344"/>
                </a:lnTo>
                <a:lnTo>
                  <a:pt x="129540" y="80772"/>
                </a:lnTo>
                <a:close/>
              </a:path>
              <a:path w="1789429" h="1708785">
                <a:moveTo>
                  <a:pt x="164604" y="1648968"/>
                </a:moveTo>
                <a:lnTo>
                  <a:pt x="143268" y="1636776"/>
                </a:lnTo>
                <a:lnTo>
                  <a:pt x="121932" y="1621536"/>
                </a:lnTo>
                <a:lnTo>
                  <a:pt x="106692" y="1606296"/>
                </a:lnTo>
                <a:lnTo>
                  <a:pt x="88404" y="1624584"/>
                </a:lnTo>
                <a:lnTo>
                  <a:pt x="108216" y="1641348"/>
                </a:lnTo>
                <a:lnTo>
                  <a:pt x="129552" y="1658112"/>
                </a:lnTo>
                <a:lnTo>
                  <a:pt x="150888" y="1670304"/>
                </a:lnTo>
                <a:lnTo>
                  <a:pt x="164604" y="1648968"/>
                </a:lnTo>
                <a:close/>
              </a:path>
              <a:path w="1789429" h="1708785">
                <a:moveTo>
                  <a:pt x="214884" y="36576"/>
                </a:moveTo>
                <a:lnTo>
                  <a:pt x="207264" y="12192"/>
                </a:lnTo>
                <a:lnTo>
                  <a:pt x="205740" y="12192"/>
                </a:lnTo>
                <a:lnTo>
                  <a:pt x="192024" y="16764"/>
                </a:lnTo>
                <a:lnTo>
                  <a:pt x="179832" y="22860"/>
                </a:lnTo>
                <a:lnTo>
                  <a:pt x="166116" y="28956"/>
                </a:lnTo>
                <a:lnTo>
                  <a:pt x="153924" y="35052"/>
                </a:lnTo>
                <a:lnTo>
                  <a:pt x="135636" y="45720"/>
                </a:lnTo>
                <a:lnTo>
                  <a:pt x="149352" y="67056"/>
                </a:lnTo>
                <a:lnTo>
                  <a:pt x="166116" y="56388"/>
                </a:lnTo>
                <a:lnTo>
                  <a:pt x="178308" y="50292"/>
                </a:lnTo>
                <a:lnTo>
                  <a:pt x="188976" y="45720"/>
                </a:lnTo>
                <a:lnTo>
                  <a:pt x="201168" y="41148"/>
                </a:lnTo>
                <a:lnTo>
                  <a:pt x="214884" y="36576"/>
                </a:lnTo>
                <a:close/>
              </a:path>
              <a:path w="1789429" h="1708785">
                <a:moveTo>
                  <a:pt x="252996" y="1679448"/>
                </a:moveTo>
                <a:lnTo>
                  <a:pt x="239280" y="1677924"/>
                </a:lnTo>
                <a:lnTo>
                  <a:pt x="225564" y="1674876"/>
                </a:lnTo>
                <a:lnTo>
                  <a:pt x="213372" y="1670304"/>
                </a:lnTo>
                <a:lnTo>
                  <a:pt x="201180" y="1667256"/>
                </a:lnTo>
                <a:lnTo>
                  <a:pt x="188988" y="1661160"/>
                </a:lnTo>
                <a:lnTo>
                  <a:pt x="184416" y="1659636"/>
                </a:lnTo>
                <a:lnTo>
                  <a:pt x="175272" y="1682496"/>
                </a:lnTo>
                <a:lnTo>
                  <a:pt x="179844" y="1685544"/>
                </a:lnTo>
                <a:lnTo>
                  <a:pt x="220992" y="1699260"/>
                </a:lnTo>
                <a:lnTo>
                  <a:pt x="234708" y="1702308"/>
                </a:lnTo>
                <a:lnTo>
                  <a:pt x="249948" y="1703832"/>
                </a:lnTo>
                <a:lnTo>
                  <a:pt x="249948" y="1705356"/>
                </a:lnTo>
                <a:lnTo>
                  <a:pt x="252996" y="1679448"/>
                </a:lnTo>
                <a:close/>
              </a:path>
              <a:path w="1789429" h="1708785">
                <a:moveTo>
                  <a:pt x="309372" y="0"/>
                </a:moveTo>
                <a:lnTo>
                  <a:pt x="277368" y="0"/>
                </a:lnTo>
                <a:lnTo>
                  <a:pt x="263652" y="1524"/>
                </a:lnTo>
                <a:lnTo>
                  <a:pt x="248412" y="3048"/>
                </a:lnTo>
                <a:lnTo>
                  <a:pt x="234696" y="6096"/>
                </a:lnTo>
                <a:lnTo>
                  <a:pt x="231648" y="6096"/>
                </a:lnTo>
                <a:lnTo>
                  <a:pt x="237744" y="30480"/>
                </a:lnTo>
                <a:lnTo>
                  <a:pt x="239268" y="30480"/>
                </a:lnTo>
                <a:lnTo>
                  <a:pt x="252984" y="27432"/>
                </a:lnTo>
                <a:lnTo>
                  <a:pt x="280416" y="24384"/>
                </a:lnTo>
                <a:lnTo>
                  <a:pt x="309372" y="24384"/>
                </a:lnTo>
                <a:lnTo>
                  <a:pt x="309372" y="0"/>
                </a:lnTo>
                <a:close/>
              </a:path>
              <a:path w="1789429" h="1708785">
                <a:moveTo>
                  <a:pt x="352056" y="1682496"/>
                </a:moveTo>
                <a:lnTo>
                  <a:pt x="277380" y="1682496"/>
                </a:lnTo>
                <a:lnTo>
                  <a:pt x="275856" y="1706880"/>
                </a:lnTo>
                <a:lnTo>
                  <a:pt x="278904" y="1706880"/>
                </a:lnTo>
                <a:lnTo>
                  <a:pt x="294144" y="1708404"/>
                </a:lnTo>
                <a:lnTo>
                  <a:pt x="352056" y="1708404"/>
                </a:lnTo>
                <a:lnTo>
                  <a:pt x="352056" y="1682496"/>
                </a:lnTo>
                <a:close/>
              </a:path>
              <a:path w="1789429" h="1708785">
                <a:moveTo>
                  <a:pt x="409956" y="0"/>
                </a:moveTo>
                <a:lnTo>
                  <a:pt x="333756" y="0"/>
                </a:lnTo>
                <a:lnTo>
                  <a:pt x="333756" y="24384"/>
                </a:lnTo>
                <a:lnTo>
                  <a:pt x="409956" y="24384"/>
                </a:lnTo>
                <a:lnTo>
                  <a:pt x="409956" y="0"/>
                </a:lnTo>
                <a:close/>
              </a:path>
              <a:path w="1789429" h="1708785">
                <a:moveTo>
                  <a:pt x="452640" y="1682496"/>
                </a:moveTo>
                <a:lnTo>
                  <a:pt x="376440" y="1682496"/>
                </a:lnTo>
                <a:lnTo>
                  <a:pt x="376440" y="1708404"/>
                </a:lnTo>
                <a:lnTo>
                  <a:pt x="452640" y="1708404"/>
                </a:lnTo>
                <a:lnTo>
                  <a:pt x="452640" y="1682496"/>
                </a:lnTo>
                <a:close/>
              </a:path>
              <a:path w="1789429" h="1708785">
                <a:moveTo>
                  <a:pt x="510540" y="0"/>
                </a:moveTo>
                <a:lnTo>
                  <a:pt x="434340" y="0"/>
                </a:lnTo>
                <a:lnTo>
                  <a:pt x="434340" y="24384"/>
                </a:lnTo>
                <a:lnTo>
                  <a:pt x="510540" y="24384"/>
                </a:lnTo>
                <a:lnTo>
                  <a:pt x="510540" y="0"/>
                </a:lnTo>
                <a:close/>
              </a:path>
              <a:path w="1789429" h="1708785">
                <a:moveTo>
                  <a:pt x="553224" y="1682496"/>
                </a:moveTo>
                <a:lnTo>
                  <a:pt x="477024" y="1682496"/>
                </a:lnTo>
                <a:lnTo>
                  <a:pt x="477024" y="1708404"/>
                </a:lnTo>
                <a:lnTo>
                  <a:pt x="553224" y="1708404"/>
                </a:lnTo>
                <a:lnTo>
                  <a:pt x="553224" y="1682496"/>
                </a:lnTo>
                <a:close/>
              </a:path>
              <a:path w="1789429" h="1708785">
                <a:moveTo>
                  <a:pt x="609600" y="0"/>
                </a:moveTo>
                <a:lnTo>
                  <a:pt x="534924" y="0"/>
                </a:lnTo>
                <a:lnTo>
                  <a:pt x="534924" y="24384"/>
                </a:lnTo>
                <a:lnTo>
                  <a:pt x="609600" y="24384"/>
                </a:lnTo>
                <a:lnTo>
                  <a:pt x="609600" y="0"/>
                </a:lnTo>
                <a:close/>
              </a:path>
              <a:path w="1789429" h="1708785">
                <a:moveTo>
                  <a:pt x="652284" y="1682496"/>
                </a:moveTo>
                <a:lnTo>
                  <a:pt x="577608" y="1682496"/>
                </a:lnTo>
                <a:lnTo>
                  <a:pt x="577608" y="1708404"/>
                </a:lnTo>
                <a:lnTo>
                  <a:pt x="652284" y="1708404"/>
                </a:lnTo>
                <a:lnTo>
                  <a:pt x="652284" y="1682496"/>
                </a:lnTo>
                <a:close/>
              </a:path>
              <a:path w="1789429" h="1708785">
                <a:moveTo>
                  <a:pt x="710184" y="0"/>
                </a:moveTo>
                <a:lnTo>
                  <a:pt x="635508" y="0"/>
                </a:lnTo>
                <a:lnTo>
                  <a:pt x="635508" y="24384"/>
                </a:lnTo>
                <a:lnTo>
                  <a:pt x="710184" y="24384"/>
                </a:lnTo>
                <a:lnTo>
                  <a:pt x="710184" y="0"/>
                </a:lnTo>
                <a:close/>
              </a:path>
              <a:path w="1789429" h="1708785">
                <a:moveTo>
                  <a:pt x="752856" y="1682496"/>
                </a:moveTo>
                <a:lnTo>
                  <a:pt x="678180" y="1682496"/>
                </a:lnTo>
                <a:lnTo>
                  <a:pt x="678180" y="1708404"/>
                </a:lnTo>
                <a:lnTo>
                  <a:pt x="752856" y="1708404"/>
                </a:lnTo>
                <a:lnTo>
                  <a:pt x="752856" y="1682496"/>
                </a:lnTo>
                <a:close/>
              </a:path>
              <a:path w="1789429" h="1708785">
                <a:moveTo>
                  <a:pt x="810768" y="0"/>
                </a:moveTo>
                <a:lnTo>
                  <a:pt x="736092" y="0"/>
                </a:lnTo>
                <a:lnTo>
                  <a:pt x="736092" y="24384"/>
                </a:lnTo>
                <a:lnTo>
                  <a:pt x="810768" y="24384"/>
                </a:lnTo>
                <a:lnTo>
                  <a:pt x="810768" y="0"/>
                </a:lnTo>
                <a:close/>
              </a:path>
              <a:path w="1789429" h="1708785">
                <a:moveTo>
                  <a:pt x="853440" y="1682496"/>
                </a:moveTo>
                <a:lnTo>
                  <a:pt x="778776" y="1682496"/>
                </a:lnTo>
                <a:lnTo>
                  <a:pt x="778776" y="1708404"/>
                </a:lnTo>
                <a:lnTo>
                  <a:pt x="853440" y="1708404"/>
                </a:lnTo>
                <a:lnTo>
                  <a:pt x="853440" y="1682496"/>
                </a:lnTo>
                <a:close/>
              </a:path>
              <a:path w="1789429" h="1708785">
                <a:moveTo>
                  <a:pt x="911352" y="0"/>
                </a:moveTo>
                <a:lnTo>
                  <a:pt x="835152" y="0"/>
                </a:lnTo>
                <a:lnTo>
                  <a:pt x="835152" y="24384"/>
                </a:lnTo>
                <a:lnTo>
                  <a:pt x="911352" y="24384"/>
                </a:lnTo>
                <a:lnTo>
                  <a:pt x="911352" y="0"/>
                </a:lnTo>
                <a:close/>
              </a:path>
              <a:path w="1789429" h="1708785">
                <a:moveTo>
                  <a:pt x="954024" y="1682496"/>
                </a:moveTo>
                <a:lnTo>
                  <a:pt x="877824" y="1682496"/>
                </a:lnTo>
                <a:lnTo>
                  <a:pt x="877824" y="1708404"/>
                </a:lnTo>
                <a:lnTo>
                  <a:pt x="954024" y="1708404"/>
                </a:lnTo>
                <a:lnTo>
                  <a:pt x="954024" y="1682496"/>
                </a:lnTo>
                <a:close/>
              </a:path>
              <a:path w="1789429" h="1708785">
                <a:moveTo>
                  <a:pt x="1010412" y="0"/>
                </a:moveTo>
                <a:lnTo>
                  <a:pt x="935736" y="0"/>
                </a:lnTo>
                <a:lnTo>
                  <a:pt x="935736" y="24384"/>
                </a:lnTo>
                <a:lnTo>
                  <a:pt x="1010412" y="24384"/>
                </a:lnTo>
                <a:lnTo>
                  <a:pt x="1010412" y="0"/>
                </a:lnTo>
                <a:close/>
              </a:path>
              <a:path w="1789429" h="1708785">
                <a:moveTo>
                  <a:pt x="1053084" y="1682496"/>
                </a:moveTo>
                <a:lnTo>
                  <a:pt x="978420" y="1682496"/>
                </a:lnTo>
                <a:lnTo>
                  <a:pt x="978420" y="1708404"/>
                </a:lnTo>
                <a:lnTo>
                  <a:pt x="1053084" y="1708404"/>
                </a:lnTo>
                <a:lnTo>
                  <a:pt x="1053084" y="1682496"/>
                </a:lnTo>
                <a:close/>
              </a:path>
              <a:path w="1789429" h="1708785">
                <a:moveTo>
                  <a:pt x="1110996" y="0"/>
                </a:moveTo>
                <a:lnTo>
                  <a:pt x="1036320" y="0"/>
                </a:lnTo>
                <a:lnTo>
                  <a:pt x="1036320" y="24384"/>
                </a:lnTo>
                <a:lnTo>
                  <a:pt x="1110996" y="24384"/>
                </a:lnTo>
                <a:lnTo>
                  <a:pt x="1110996" y="0"/>
                </a:lnTo>
                <a:close/>
              </a:path>
              <a:path w="1789429" h="1708785">
                <a:moveTo>
                  <a:pt x="1153668" y="1682496"/>
                </a:moveTo>
                <a:lnTo>
                  <a:pt x="1078992" y="1682496"/>
                </a:lnTo>
                <a:lnTo>
                  <a:pt x="1078992" y="1708404"/>
                </a:lnTo>
                <a:lnTo>
                  <a:pt x="1153668" y="1708404"/>
                </a:lnTo>
                <a:lnTo>
                  <a:pt x="1153668" y="1682496"/>
                </a:lnTo>
                <a:close/>
              </a:path>
              <a:path w="1789429" h="1708785">
                <a:moveTo>
                  <a:pt x="1211580" y="0"/>
                </a:moveTo>
                <a:lnTo>
                  <a:pt x="1136904" y="0"/>
                </a:lnTo>
                <a:lnTo>
                  <a:pt x="1136904" y="24384"/>
                </a:lnTo>
                <a:lnTo>
                  <a:pt x="1211580" y="24384"/>
                </a:lnTo>
                <a:lnTo>
                  <a:pt x="1211580" y="0"/>
                </a:lnTo>
                <a:close/>
              </a:path>
              <a:path w="1789429" h="1708785">
                <a:moveTo>
                  <a:pt x="1254264" y="1682496"/>
                </a:moveTo>
                <a:lnTo>
                  <a:pt x="1179588" y="1682496"/>
                </a:lnTo>
                <a:lnTo>
                  <a:pt x="1179588" y="1708404"/>
                </a:lnTo>
                <a:lnTo>
                  <a:pt x="1254264" y="1708404"/>
                </a:lnTo>
                <a:lnTo>
                  <a:pt x="1254264" y="1682496"/>
                </a:lnTo>
                <a:close/>
              </a:path>
              <a:path w="1789429" h="1708785">
                <a:moveTo>
                  <a:pt x="1312164" y="0"/>
                </a:moveTo>
                <a:lnTo>
                  <a:pt x="1235964" y="0"/>
                </a:lnTo>
                <a:lnTo>
                  <a:pt x="1235964" y="24384"/>
                </a:lnTo>
                <a:lnTo>
                  <a:pt x="1312164" y="24384"/>
                </a:lnTo>
                <a:lnTo>
                  <a:pt x="1312164" y="0"/>
                </a:lnTo>
                <a:close/>
              </a:path>
              <a:path w="1789429" h="1708785">
                <a:moveTo>
                  <a:pt x="1354836" y="1682496"/>
                </a:moveTo>
                <a:lnTo>
                  <a:pt x="1278636" y="1682496"/>
                </a:lnTo>
                <a:lnTo>
                  <a:pt x="1278636" y="1708404"/>
                </a:lnTo>
                <a:lnTo>
                  <a:pt x="1354836" y="1708404"/>
                </a:lnTo>
                <a:lnTo>
                  <a:pt x="1354836" y="1682496"/>
                </a:lnTo>
                <a:close/>
              </a:path>
              <a:path w="1789429" h="1708785">
                <a:moveTo>
                  <a:pt x="1412748" y="0"/>
                </a:moveTo>
                <a:lnTo>
                  <a:pt x="1336548" y="0"/>
                </a:lnTo>
                <a:lnTo>
                  <a:pt x="1336548" y="24384"/>
                </a:lnTo>
                <a:lnTo>
                  <a:pt x="1412748" y="24384"/>
                </a:lnTo>
                <a:lnTo>
                  <a:pt x="1412748" y="0"/>
                </a:lnTo>
                <a:close/>
              </a:path>
              <a:path w="1789429" h="1708785">
                <a:moveTo>
                  <a:pt x="1453908" y="1682496"/>
                </a:moveTo>
                <a:lnTo>
                  <a:pt x="1379220" y="1682496"/>
                </a:lnTo>
                <a:lnTo>
                  <a:pt x="1379220" y="1708404"/>
                </a:lnTo>
                <a:lnTo>
                  <a:pt x="1453908" y="1708404"/>
                </a:lnTo>
                <a:lnTo>
                  <a:pt x="1453908" y="1682496"/>
                </a:lnTo>
                <a:close/>
              </a:path>
              <a:path w="1789429" h="1708785">
                <a:moveTo>
                  <a:pt x="1513332" y="0"/>
                </a:moveTo>
                <a:lnTo>
                  <a:pt x="1437132" y="0"/>
                </a:lnTo>
                <a:lnTo>
                  <a:pt x="1437132" y="24384"/>
                </a:lnTo>
                <a:lnTo>
                  <a:pt x="1511808" y="24384"/>
                </a:lnTo>
                <a:lnTo>
                  <a:pt x="1513332" y="0"/>
                </a:lnTo>
                <a:close/>
              </a:path>
              <a:path w="1789429" h="1708785">
                <a:moveTo>
                  <a:pt x="1557540" y="1702308"/>
                </a:moveTo>
                <a:lnTo>
                  <a:pt x="1551444" y="1677924"/>
                </a:lnTo>
                <a:lnTo>
                  <a:pt x="1549920" y="1677924"/>
                </a:lnTo>
                <a:lnTo>
                  <a:pt x="1537728" y="1679448"/>
                </a:lnTo>
                <a:lnTo>
                  <a:pt x="1510296" y="1682496"/>
                </a:lnTo>
                <a:lnTo>
                  <a:pt x="1479816" y="1682496"/>
                </a:lnTo>
                <a:lnTo>
                  <a:pt x="1479816" y="1708404"/>
                </a:lnTo>
                <a:lnTo>
                  <a:pt x="1496580" y="1708404"/>
                </a:lnTo>
                <a:lnTo>
                  <a:pt x="1511820" y="1706880"/>
                </a:lnTo>
                <a:lnTo>
                  <a:pt x="1527060" y="1706880"/>
                </a:lnTo>
                <a:lnTo>
                  <a:pt x="1540776" y="1703832"/>
                </a:lnTo>
                <a:lnTo>
                  <a:pt x="1556016" y="1702308"/>
                </a:lnTo>
                <a:lnTo>
                  <a:pt x="1557540" y="1702308"/>
                </a:lnTo>
                <a:close/>
              </a:path>
              <a:path w="1789429" h="1708785">
                <a:moveTo>
                  <a:pt x="1613916" y="24384"/>
                </a:moveTo>
                <a:lnTo>
                  <a:pt x="1556004" y="6096"/>
                </a:lnTo>
                <a:lnTo>
                  <a:pt x="1540764" y="3048"/>
                </a:lnTo>
                <a:lnTo>
                  <a:pt x="1539240" y="3048"/>
                </a:lnTo>
                <a:lnTo>
                  <a:pt x="1536192" y="27432"/>
                </a:lnTo>
                <a:lnTo>
                  <a:pt x="1537716" y="27432"/>
                </a:lnTo>
                <a:lnTo>
                  <a:pt x="1551432" y="30480"/>
                </a:lnTo>
                <a:lnTo>
                  <a:pt x="1563624" y="33528"/>
                </a:lnTo>
                <a:lnTo>
                  <a:pt x="1577340" y="36576"/>
                </a:lnTo>
                <a:lnTo>
                  <a:pt x="1601724" y="45720"/>
                </a:lnTo>
                <a:lnTo>
                  <a:pt x="1604772" y="47244"/>
                </a:lnTo>
                <a:lnTo>
                  <a:pt x="1613916" y="24384"/>
                </a:lnTo>
                <a:close/>
              </a:path>
              <a:path w="1789429" h="1708785">
                <a:moveTo>
                  <a:pt x="1653552" y="1662684"/>
                </a:moveTo>
                <a:lnTo>
                  <a:pt x="1639836" y="1641348"/>
                </a:lnTo>
                <a:lnTo>
                  <a:pt x="1624596" y="1650492"/>
                </a:lnTo>
                <a:lnTo>
                  <a:pt x="1612404" y="1656588"/>
                </a:lnTo>
                <a:lnTo>
                  <a:pt x="1600212" y="1661160"/>
                </a:lnTo>
                <a:lnTo>
                  <a:pt x="1588020" y="1667256"/>
                </a:lnTo>
                <a:lnTo>
                  <a:pt x="1575828" y="1670304"/>
                </a:lnTo>
                <a:lnTo>
                  <a:pt x="1575828" y="1671828"/>
                </a:lnTo>
                <a:lnTo>
                  <a:pt x="1581924" y="1694688"/>
                </a:lnTo>
                <a:lnTo>
                  <a:pt x="1583448" y="1694688"/>
                </a:lnTo>
                <a:lnTo>
                  <a:pt x="1597164" y="1690116"/>
                </a:lnTo>
                <a:lnTo>
                  <a:pt x="1610880" y="1684020"/>
                </a:lnTo>
                <a:lnTo>
                  <a:pt x="1624596" y="1679448"/>
                </a:lnTo>
                <a:lnTo>
                  <a:pt x="1636788" y="1671828"/>
                </a:lnTo>
                <a:lnTo>
                  <a:pt x="1653552" y="1662684"/>
                </a:lnTo>
                <a:close/>
              </a:path>
              <a:path w="1789429" h="1708785">
                <a:moveTo>
                  <a:pt x="1700784" y="82296"/>
                </a:moveTo>
                <a:lnTo>
                  <a:pt x="1682496" y="65532"/>
                </a:lnTo>
                <a:lnTo>
                  <a:pt x="1659636" y="48768"/>
                </a:lnTo>
                <a:lnTo>
                  <a:pt x="1638300" y="36576"/>
                </a:lnTo>
                <a:lnTo>
                  <a:pt x="1624584" y="57912"/>
                </a:lnTo>
                <a:lnTo>
                  <a:pt x="1647444" y="70104"/>
                </a:lnTo>
                <a:lnTo>
                  <a:pt x="1667256" y="86868"/>
                </a:lnTo>
                <a:lnTo>
                  <a:pt x="1684020" y="100584"/>
                </a:lnTo>
                <a:lnTo>
                  <a:pt x="1700784" y="82296"/>
                </a:lnTo>
                <a:close/>
              </a:path>
              <a:path w="1789429" h="1708785">
                <a:moveTo>
                  <a:pt x="1729752" y="1591056"/>
                </a:moveTo>
                <a:lnTo>
                  <a:pt x="1709940" y="1575816"/>
                </a:lnTo>
                <a:lnTo>
                  <a:pt x="1702320" y="1586484"/>
                </a:lnTo>
                <a:lnTo>
                  <a:pt x="1685556" y="1604772"/>
                </a:lnTo>
                <a:lnTo>
                  <a:pt x="1667268" y="1621536"/>
                </a:lnTo>
                <a:lnTo>
                  <a:pt x="1659648" y="1627632"/>
                </a:lnTo>
                <a:lnTo>
                  <a:pt x="1674888" y="1647444"/>
                </a:lnTo>
                <a:lnTo>
                  <a:pt x="1684032" y="1639824"/>
                </a:lnTo>
                <a:lnTo>
                  <a:pt x="1703844" y="1621536"/>
                </a:lnTo>
                <a:lnTo>
                  <a:pt x="1723656" y="1600200"/>
                </a:lnTo>
                <a:lnTo>
                  <a:pt x="1729752" y="1591056"/>
                </a:lnTo>
                <a:close/>
              </a:path>
              <a:path w="1789429" h="1708785">
                <a:moveTo>
                  <a:pt x="1761744" y="167640"/>
                </a:moveTo>
                <a:lnTo>
                  <a:pt x="1754124" y="152400"/>
                </a:lnTo>
                <a:lnTo>
                  <a:pt x="1738884" y="128016"/>
                </a:lnTo>
                <a:lnTo>
                  <a:pt x="1722120" y="105156"/>
                </a:lnTo>
                <a:lnTo>
                  <a:pt x="1717548" y="100584"/>
                </a:lnTo>
                <a:lnTo>
                  <a:pt x="1699260" y="118872"/>
                </a:lnTo>
                <a:lnTo>
                  <a:pt x="1703832" y="121920"/>
                </a:lnTo>
                <a:lnTo>
                  <a:pt x="1719072" y="143256"/>
                </a:lnTo>
                <a:lnTo>
                  <a:pt x="1732788" y="166116"/>
                </a:lnTo>
                <a:lnTo>
                  <a:pt x="1738884" y="176784"/>
                </a:lnTo>
                <a:lnTo>
                  <a:pt x="1761744" y="167640"/>
                </a:lnTo>
                <a:close/>
              </a:path>
              <a:path w="1789429" h="1708785">
                <a:moveTo>
                  <a:pt x="1776996" y="1498092"/>
                </a:moveTo>
                <a:lnTo>
                  <a:pt x="1752612" y="1491996"/>
                </a:lnTo>
                <a:lnTo>
                  <a:pt x="1752612" y="1495044"/>
                </a:lnTo>
                <a:lnTo>
                  <a:pt x="1743468" y="1519428"/>
                </a:lnTo>
                <a:lnTo>
                  <a:pt x="1737372" y="1531620"/>
                </a:lnTo>
                <a:lnTo>
                  <a:pt x="1732800" y="1542288"/>
                </a:lnTo>
                <a:lnTo>
                  <a:pt x="1723656" y="1557528"/>
                </a:lnTo>
                <a:lnTo>
                  <a:pt x="1760232" y="1542288"/>
                </a:lnTo>
                <a:lnTo>
                  <a:pt x="1776996" y="1501140"/>
                </a:lnTo>
                <a:lnTo>
                  <a:pt x="1776996" y="1498092"/>
                </a:lnTo>
                <a:close/>
              </a:path>
              <a:path w="1789429" h="1708785">
                <a:moveTo>
                  <a:pt x="1789176" y="268224"/>
                </a:moveTo>
                <a:lnTo>
                  <a:pt x="1787652" y="262128"/>
                </a:lnTo>
                <a:lnTo>
                  <a:pt x="1786128" y="248412"/>
                </a:lnTo>
                <a:lnTo>
                  <a:pt x="1783080" y="233172"/>
                </a:lnTo>
                <a:lnTo>
                  <a:pt x="1776984" y="205740"/>
                </a:lnTo>
                <a:lnTo>
                  <a:pt x="1772412" y="192024"/>
                </a:lnTo>
                <a:lnTo>
                  <a:pt x="1770888" y="190500"/>
                </a:lnTo>
                <a:lnTo>
                  <a:pt x="1748028" y="199644"/>
                </a:lnTo>
                <a:lnTo>
                  <a:pt x="1748028" y="201168"/>
                </a:lnTo>
                <a:lnTo>
                  <a:pt x="1752600" y="213360"/>
                </a:lnTo>
                <a:lnTo>
                  <a:pt x="1755648" y="225552"/>
                </a:lnTo>
                <a:lnTo>
                  <a:pt x="1758696" y="239268"/>
                </a:lnTo>
                <a:lnTo>
                  <a:pt x="1761744" y="251460"/>
                </a:lnTo>
                <a:lnTo>
                  <a:pt x="1763268" y="265176"/>
                </a:lnTo>
                <a:lnTo>
                  <a:pt x="1763268" y="269748"/>
                </a:lnTo>
                <a:lnTo>
                  <a:pt x="1789176" y="268224"/>
                </a:lnTo>
                <a:close/>
              </a:path>
              <a:path w="1789429" h="1708785">
                <a:moveTo>
                  <a:pt x="1789188" y="1395984"/>
                </a:moveTo>
                <a:lnTo>
                  <a:pt x="1764804" y="1395984"/>
                </a:lnTo>
                <a:lnTo>
                  <a:pt x="1764804" y="1429512"/>
                </a:lnTo>
                <a:lnTo>
                  <a:pt x="1763280" y="1443228"/>
                </a:lnTo>
                <a:lnTo>
                  <a:pt x="1761756" y="1455420"/>
                </a:lnTo>
                <a:lnTo>
                  <a:pt x="1758708" y="1469136"/>
                </a:lnTo>
                <a:lnTo>
                  <a:pt x="1783092" y="1473708"/>
                </a:lnTo>
                <a:lnTo>
                  <a:pt x="1786140" y="1458468"/>
                </a:lnTo>
                <a:lnTo>
                  <a:pt x="1787664" y="1444752"/>
                </a:lnTo>
                <a:lnTo>
                  <a:pt x="1789188" y="1429512"/>
                </a:lnTo>
                <a:lnTo>
                  <a:pt x="1789188" y="1395984"/>
                </a:lnTo>
                <a:close/>
              </a:path>
              <a:path w="1789429" h="1708785">
                <a:moveTo>
                  <a:pt x="1789188" y="1295400"/>
                </a:moveTo>
                <a:lnTo>
                  <a:pt x="1764804" y="1295400"/>
                </a:lnTo>
                <a:lnTo>
                  <a:pt x="1764804" y="1371600"/>
                </a:lnTo>
                <a:lnTo>
                  <a:pt x="1789188" y="1371600"/>
                </a:lnTo>
                <a:lnTo>
                  <a:pt x="1789188" y="1295400"/>
                </a:lnTo>
                <a:close/>
              </a:path>
              <a:path w="1789429" h="1708785">
                <a:moveTo>
                  <a:pt x="1789188" y="1196340"/>
                </a:moveTo>
                <a:lnTo>
                  <a:pt x="1764804" y="1196340"/>
                </a:lnTo>
                <a:lnTo>
                  <a:pt x="1764804" y="1271016"/>
                </a:lnTo>
                <a:lnTo>
                  <a:pt x="1789188" y="1271016"/>
                </a:lnTo>
                <a:lnTo>
                  <a:pt x="1789188" y="1196340"/>
                </a:lnTo>
                <a:close/>
              </a:path>
              <a:path w="1789429" h="1708785">
                <a:moveTo>
                  <a:pt x="1789188" y="1095756"/>
                </a:moveTo>
                <a:lnTo>
                  <a:pt x="1764804" y="1095756"/>
                </a:lnTo>
                <a:lnTo>
                  <a:pt x="1764804" y="1170432"/>
                </a:lnTo>
                <a:lnTo>
                  <a:pt x="1789188" y="1170432"/>
                </a:lnTo>
                <a:lnTo>
                  <a:pt x="1789188" y="1095756"/>
                </a:lnTo>
                <a:close/>
              </a:path>
              <a:path w="1789429" h="1708785">
                <a:moveTo>
                  <a:pt x="1789188" y="995184"/>
                </a:moveTo>
                <a:lnTo>
                  <a:pt x="1764804" y="995184"/>
                </a:lnTo>
                <a:lnTo>
                  <a:pt x="1764804" y="1069860"/>
                </a:lnTo>
                <a:lnTo>
                  <a:pt x="1789188" y="1069860"/>
                </a:lnTo>
                <a:lnTo>
                  <a:pt x="1789188" y="995184"/>
                </a:lnTo>
                <a:close/>
              </a:path>
              <a:path w="1789429" h="1708785">
                <a:moveTo>
                  <a:pt x="1789188" y="894600"/>
                </a:moveTo>
                <a:lnTo>
                  <a:pt x="1764804" y="894600"/>
                </a:lnTo>
                <a:lnTo>
                  <a:pt x="1764804" y="970800"/>
                </a:lnTo>
                <a:lnTo>
                  <a:pt x="1789188" y="970800"/>
                </a:lnTo>
                <a:lnTo>
                  <a:pt x="1789188" y="894600"/>
                </a:lnTo>
                <a:close/>
              </a:path>
              <a:path w="1789429" h="1708785">
                <a:moveTo>
                  <a:pt x="1789188" y="795540"/>
                </a:moveTo>
                <a:lnTo>
                  <a:pt x="1764804" y="795540"/>
                </a:lnTo>
                <a:lnTo>
                  <a:pt x="1764804" y="870216"/>
                </a:lnTo>
                <a:lnTo>
                  <a:pt x="1789188" y="870216"/>
                </a:lnTo>
                <a:lnTo>
                  <a:pt x="1789188" y="795540"/>
                </a:lnTo>
                <a:close/>
              </a:path>
              <a:path w="1789429" h="1708785">
                <a:moveTo>
                  <a:pt x="1789188" y="694956"/>
                </a:moveTo>
                <a:lnTo>
                  <a:pt x="1764804" y="694956"/>
                </a:lnTo>
                <a:lnTo>
                  <a:pt x="1764804" y="769632"/>
                </a:lnTo>
                <a:lnTo>
                  <a:pt x="1789188" y="769632"/>
                </a:lnTo>
                <a:lnTo>
                  <a:pt x="1789188" y="694956"/>
                </a:lnTo>
                <a:close/>
              </a:path>
              <a:path w="1789429" h="1708785">
                <a:moveTo>
                  <a:pt x="1789188" y="594372"/>
                </a:moveTo>
                <a:lnTo>
                  <a:pt x="1764804" y="594372"/>
                </a:lnTo>
                <a:lnTo>
                  <a:pt x="1764804" y="669048"/>
                </a:lnTo>
                <a:lnTo>
                  <a:pt x="1789188" y="669048"/>
                </a:lnTo>
                <a:lnTo>
                  <a:pt x="1789188" y="594372"/>
                </a:lnTo>
                <a:close/>
              </a:path>
              <a:path w="1789429" h="1708785">
                <a:moveTo>
                  <a:pt x="1789188" y="493788"/>
                </a:moveTo>
                <a:lnTo>
                  <a:pt x="1764804" y="493788"/>
                </a:lnTo>
                <a:lnTo>
                  <a:pt x="1764804" y="569988"/>
                </a:lnTo>
                <a:lnTo>
                  <a:pt x="1789188" y="569988"/>
                </a:lnTo>
                <a:lnTo>
                  <a:pt x="1789188" y="493788"/>
                </a:lnTo>
                <a:close/>
              </a:path>
              <a:path w="1789429" h="1708785">
                <a:moveTo>
                  <a:pt x="1789188" y="393204"/>
                </a:moveTo>
                <a:lnTo>
                  <a:pt x="1764804" y="393204"/>
                </a:lnTo>
                <a:lnTo>
                  <a:pt x="1764804" y="469404"/>
                </a:lnTo>
                <a:lnTo>
                  <a:pt x="1789188" y="469404"/>
                </a:lnTo>
                <a:lnTo>
                  <a:pt x="1789188" y="393204"/>
                </a:lnTo>
                <a:close/>
              </a:path>
              <a:path w="1789429" h="1708785">
                <a:moveTo>
                  <a:pt x="1789188" y="294144"/>
                </a:moveTo>
                <a:lnTo>
                  <a:pt x="1764804" y="294144"/>
                </a:lnTo>
                <a:lnTo>
                  <a:pt x="1764804" y="368820"/>
                </a:lnTo>
                <a:lnTo>
                  <a:pt x="1789188" y="368820"/>
                </a:lnTo>
                <a:lnTo>
                  <a:pt x="1789188" y="294144"/>
                </a:lnTo>
                <a:close/>
              </a:path>
            </a:pathLst>
          </a:custGeom>
          <a:solidFill>
            <a:srgbClr val="ED7C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33013439-2232-CD40-A316-504E69CC45F2}"/>
              </a:ext>
            </a:extLst>
          </p:cNvPr>
          <p:cNvSpPr/>
          <p:nvPr/>
        </p:nvSpPr>
        <p:spPr>
          <a:xfrm>
            <a:off x="920627" y="2035356"/>
            <a:ext cx="1789430" cy="1708785"/>
          </a:xfrm>
          <a:custGeom>
            <a:avLst/>
            <a:gdLst/>
            <a:ahLst/>
            <a:cxnLst/>
            <a:rect l="l" t="t" r="r" b="b"/>
            <a:pathLst>
              <a:path w="1789429" h="1708785">
                <a:moveTo>
                  <a:pt x="25908" y="1341120"/>
                </a:moveTo>
                <a:lnTo>
                  <a:pt x="0" y="1341120"/>
                </a:lnTo>
                <a:lnTo>
                  <a:pt x="0" y="1415796"/>
                </a:lnTo>
                <a:lnTo>
                  <a:pt x="25908" y="1415796"/>
                </a:lnTo>
                <a:lnTo>
                  <a:pt x="25908" y="1341120"/>
                </a:lnTo>
                <a:close/>
              </a:path>
              <a:path w="1789429" h="1708785">
                <a:moveTo>
                  <a:pt x="25908" y="1240536"/>
                </a:moveTo>
                <a:lnTo>
                  <a:pt x="0" y="1240536"/>
                </a:lnTo>
                <a:lnTo>
                  <a:pt x="0" y="1315212"/>
                </a:lnTo>
                <a:lnTo>
                  <a:pt x="25908" y="1315212"/>
                </a:lnTo>
                <a:lnTo>
                  <a:pt x="25908" y="1240536"/>
                </a:lnTo>
                <a:close/>
              </a:path>
              <a:path w="1789429" h="1708785">
                <a:moveTo>
                  <a:pt x="25908" y="1139952"/>
                </a:moveTo>
                <a:lnTo>
                  <a:pt x="0" y="1139952"/>
                </a:lnTo>
                <a:lnTo>
                  <a:pt x="0" y="1214628"/>
                </a:lnTo>
                <a:lnTo>
                  <a:pt x="25908" y="1214628"/>
                </a:lnTo>
                <a:lnTo>
                  <a:pt x="25908" y="1139952"/>
                </a:lnTo>
                <a:close/>
              </a:path>
              <a:path w="1789429" h="1708785">
                <a:moveTo>
                  <a:pt x="25908" y="1039368"/>
                </a:moveTo>
                <a:lnTo>
                  <a:pt x="0" y="1039368"/>
                </a:lnTo>
                <a:lnTo>
                  <a:pt x="0" y="1115568"/>
                </a:lnTo>
                <a:lnTo>
                  <a:pt x="25908" y="1115568"/>
                </a:lnTo>
                <a:lnTo>
                  <a:pt x="25908" y="1039368"/>
                </a:lnTo>
                <a:close/>
              </a:path>
              <a:path w="1789429" h="1708785">
                <a:moveTo>
                  <a:pt x="25908" y="938784"/>
                </a:moveTo>
                <a:lnTo>
                  <a:pt x="0" y="938784"/>
                </a:lnTo>
                <a:lnTo>
                  <a:pt x="0" y="1014984"/>
                </a:lnTo>
                <a:lnTo>
                  <a:pt x="25908" y="1014984"/>
                </a:lnTo>
                <a:lnTo>
                  <a:pt x="25908" y="938784"/>
                </a:lnTo>
                <a:close/>
              </a:path>
              <a:path w="1789429" h="1708785">
                <a:moveTo>
                  <a:pt x="25908" y="839724"/>
                </a:moveTo>
                <a:lnTo>
                  <a:pt x="0" y="839724"/>
                </a:lnTo>
                <a:lnTo>
                  <a:pt x="0" y="914400"/>
                </a:lnTo>
                <a:lnTo>
                  <a:pt x="25908" y="914400"/>
                </a:lnTo>
                <a:lnTo>
                  <a:pt x="25908" y="839724"/>
                </a:lnTo>
                <a:close/>
              </a:path>
              <a:path w="1789429" h="1708785">
                <a:moveTo>
                  <a:pt x="25908" y="739140"/>
                </a:moveTo>
                <a:lnTo>
                  <a:pt x="0" y="739140"/>
                </a:lnTo>
                <a:lnTo>
                  <a:pt x="0" y="813816"/>
                </a:lnTo>
                <a:lnTo>
                  <a:pt x="25908" y="813816"/>
                </a:lnTo>
                <a:lnTo>
                  <a:pt x="25908" y="739140"/>
                </a:lnTo>
                <a:close/>
              </a:path>
              <a:path w="1789429" h="1708785">
                <a:moveTo>
                  <a:pt x="25908" y="638556"/>
                </a:moveTo>
                <a:lnTo>
                  <a:pt x="0" y="638556"/>
                </a:lnTo>
                <a:lnTo>
                  <a:pt x="0" y="713232"/>
                </a:lnTo>
                <a:lnTo>
                  <a:pt x="25908" y="713232"/>
                </a:lnTo>
                <a:lnTo>
                  <a:pt x="25908" y="638556"/>
                </a:lnTo>
                <a:close/>
              </a:path>
              <a:path w="1789429" h="1708785">
                <a:moveTo>
                  <a:pt x="25908" y="537972"/>
                </a:moveTo>
                <a:lnTo>
                  <a:pt x="0" y="537972"/>
                </a:lnTo>
                <a:lnTo>
                  <a:pt x="0" y="614172"/>
                </a:lnTo>
                <a:lnTo>
                  <a:pt x="25908" y="614172"/>
                </a:lnTo>
                <a:lnTo>
                  <a:pt x="25908" y="537972"/>
                </a:lnTo>
                <a:close/>
              </a:path>
              <a:path w="1789429" h="1708785">
                <a:moveTo>
                  <a:pt x="25908" y="438912"/>
                </a:moveTo>
                <a:lnTo>
                  <a:pt x="0" y="438912"/>
                </a:lnTo>
                <a:lnTo>
                  <a:pt x="0" y="513588"/>
                </a:lnTo>
                <a:lnTo>
                  <a:pt x="25908" y="513588"/>
                </a:lnTo>
                <a:lnTo>
                  <a:pt x="25908" y="438912"/>
                </a:lnTo>
                <a:close/>
              </a:path>
              <a:path w="1789429" h="1708785">
                <a:moveTo>
                  <a:pt x="25908" y="338328"/>
                </a:moveTo>
                <a:lnTo>
                  <a:pt x="0" y="338328"/>
                </a:lnTo>
                <a:lnTo>
                  <a:pt x="0" y="413004"/>
                </a:lnTo>
                <a:lnTo>
                  <a:pt x="25908" y="413004"/>
                </a:lnTo>
                <a:lnTo>
                  <a:pt x="25908" y="338328"/>
                </a:lnTo>
                <a:close/>
              </a:path>
              <a:path w="1789429" h="1708785">
                <a:moveTo>
                  <a:pt x="30480" y="240792"/>
                </a:moveTo>
                <a:lnTo>
                  <a:pt x="6096" y="236220"/>
                </a:lnTo>
                <a:lnTo>
                  <a:pt x="4572" y="248412"/>
                </a:lnTo>
                <a:lnTo>
                  <a:pt x="1524" y="263652"/>
                </a:lnTo>
                <a:lnTo>
                  <a:pt x="1524" y="278892"/>
                </a:lnTo>
                <a:lnTo>
                  <a:pt x="0" y="292608"/>
                </a:lnTo>
                <a:lnTo>
                  <a:pt x="0" y="312420"/>
                </a:lnTo>
                <a:lnTo>
                  <a:pt x="25908" y="312420"/>
                </a:lnTo>
                <a:lnTo>
                  <a:pt x="25908" y="278892"/>
                </a:lnTo>
                <a:lnTo>
                  <a:pt x="27432" y="265176"/>
                </a:lnTo>
                <a:lnTo>
                  <a:pt x="30480" y="240792"/>
                </a:lnTo>
                <a:close/>
              </a:path>
              <a:path w="1789429" h="1708785">
                <a:moveTo>
                  <a:pt x="42672" y="1507236"/>
                </a:moveTo>
                <a:lnTo>
                  <a:pt x="33528" y="1482852"/>
                </a:lnTo>
                <a:lnTo>
                  <a:pt x="30480" y="1469136"/>
                </a:lnTo>
                <a:lnTo>
                  <a:pt x="28956" y="1455420"/>
                </a:lnTo>
                <a:lnTo>
                  <a:pt x="27432" y="1443228"/>
                </a:lnTo>
                <a:lnTo>
                  <a:pt x="27432" y="1437132"/>
                </a:lnTo>
                <a:lnTo>
                  <a:pt x="1524" y="1440180"/>
                </a:lnTo>
                <a:lnTo>
                  <a:pt x="1524" y="1446276"/>
                </a:lnTo>
                <a:lnTo>
                  <a:pt x="4572" y="1459992"/>
                </a:lnTo>
                <a:lnTo>
                  <a:pt x="6096" y="1475232"/>
                </a:lnTo>
                <a:lnTo>
                  <a:pt x="10668" y="1488948"/>
                </a:lnTo>
                <a:lnTo>
                  <a:pt x="13716" y="1502664"/>
                </a:lnTo>
                <a:lnTo>
                  <a:pt x="18288" y="1516380"/>
                </a:lnTo>
                <a:lnTo>
                  <a:pt x="42672" y="1507236"/>
                </a:lnTo>
                <a:close/>
              </a:path>
              <a:path w="1789429" h="1708785">
                <a:moveTo>
                  <a:pt x="67056" y="152400"/>
                </a:moveTo>
                <a:lnTo>
                  <a:pt x="44196" y="138684"/>
                </a:lnTo>
                <a:lnTo>
                  <a:pt x="36576" y="153924"/>
                </a:lnTo>
                <a:lnTo>
                  <a:pt x="28956" y="166116"/>
                </a:lnTo>
                <a:lnTo>
                  <a:pt x="24384" y="179832"/>
                </a:lnTo>
                <a:lnTo>
                  <a:pt x="18288" y="193548"/>
                </a:lnTo>
                <a:lnTo>
                  <a:pt x="13716" y="207264"/>
                </a:lnTo>
                <a:lnTo>
                  <a:pt x="12192" y="210312"/>
                </a:lnTo>
                <a:lnTo>
                  <a:pt x="36576" y="217932"/>
                </a:lnTo>
                <a:lnTo>
                  <a:pt x="38100" y="213360"/>
                </a:lnTo>
                <a:lnTo>
                  <a:pt x="51816" y="176784"/>
                </a:lnTo>
                <a:lnTo>
                  <a:pt x="57912" y="164592"/>
                </a:lnTo>
                <a:lnTo>
                  <a:pt x="67056" y="152400"/>
                </a:lnTo>
                <a:close/>
              </a:path>
              <a:path w="1789429" h="1708785">
                <a:moveTo>
                  <a:pt x="89916" y="1589532"/>
                </a:moveTo>
                <a:lnTo>
                  <a:pt x="86868" y="1584960"/>
                </a:lnTo>
                <a:lnTo>
                  <a:pt x="71628" y="1565148"/>
                </a:lnTo>
                <a:lnTo>
                  <a:pt x="57912" y="1542288"/>
                </a:lnTo>
                <a:lnTo>
                  <a:pt x="51816" y="1531620"/>
                </a:lnTo>
                <a:lnTo>
                  <a:pt x="51816" y="1530096"/>
                </a:lnTo>
                <a:lnTo>
                  <a:pt x="28956" y="1540764"/>
                </a:lnTo>
                <a:lnTo>
                  <a:pt x="28956" y="1542288"/>
                </a:lnTo>
                <a:lnTo>
                  <a:pt x="36576" y="1556004"/>
                </a:lnTo>
                <a:lnTo>
                  <a:pt x="51816" y="1580388"/>
                </a:lnTo>
                <a:lnTo>
                  <a:pt x="68580" y="1601724"/>
                </a:lnTo>
                <a:lnTo>
                  <a:pt x="71628" y="1606296"/>
                </a:lnTo>
                <a:lnTo>
                  <a:pt x="89916" y="1589532"/>
                </a:lnTo>
                <a:close/>
              </a:path>
              <a:path w="1789429" h="1708785">
                <a:moveTo>
                  <a:pt x="129540" y="82296"/>
                </a:moveTo>
                <a:lnTo>
                  <a:pt x="114300" y="60960"/>
                </a:lnTo>
                <a:lnTo>
                  <a:pt x="106680" y="67056"/>
                </a:lnTo>
                <a:lnTo>
                  <a:pt x="67056" y="106680"/>
                </a:lnTo>
                <a:lnTo>
                  <a:pt x="59436" y="117348"/>
                </a:lnTo>
                <a:lnTo>
                  <a:pt x="79248" y="132588"/>
                </a:lnTo>
                <a:lnTo>
                  <a:pt x="86868" y="121920"/>
                </a:lnTo>
                <a:lnTo>
                  <a:pt x="105156" y="103632"/>
                </a:lnTo>
                <a:lnTo>
                  <a:pt x="123444" y="86868"/>
                </a:lnTo>
                <a:lnTo>
                  <a:pt x="129540" y="82296"/>
                </a:lnTo>
                <a:close/>
              </a:path>
              <a:path w="1789429" h="1708785">
                <a:moveTo>
                  <a:pt x="164592" y="1650492"/>
                </a:moveTo>
                <a:lnTo>
                  <a:pt x="143256" y="1636776"/>
                </a:lnTo>
                <a:lnTo>
                  <a:pt x="123444" y="1621536"/>
                </a:lnTo>
                <a:lnTo>
                  <a:pt x="106680" y="1606296"/>
                </a:lnTo>
                <a:lnTo>
                  <a:pt x="89916" y="1626108"/>
                </a:lnTo>
                <a:lnTo>
                  <a:pt x="108204" y="1641348"/>
                </a:lnTo>
                <a:lnTo>
                  <a:pt x="131064" y="1659636"/>
                </a:lnTo>
                <a:lnTo>
                  <a:pt x="150876" y="1671828"/>
                </a:lnTo>
                <a:lnTo>
                  <a:pt x="164592" y="1650492"/>
                </a:lnTo>
                <a:close/>
              </a:path>
              <a:path w="1789429" h="1708785">
                <a:moveTo>
                  <a:pt x="214884" y="36576"/>
                </a:moveTo>
                <a:lnTo>
                  <a:pt x="207264" y="13716"/>
                </a:lnTo>
                <a:lnTo>
                  <a:pt x="205740" y="13716"/>
                </a:lnTo>
                <a:lnTo>
                  <a:pt x="192024" y="18288"/>
                </a:lnTo>
                <a:lnTo>
                  <a:pt x="179832" y="22860"/>
                </a:lnTo>
                <a:lnTo>
                  <a:pt x="166116" y="28956"/>
                </a:lnTo>
                <a:lnTo>
                  <a:pt x="153924" y="36576"/>
                </a:lnTo>
                <a:lnTo>
                  <a:pt x="135636" y="45720"/>
                </a:lnTo>
                <a:lnTo>
                  <a:pt x="149352" y="68580"/>
                </a:lnTo>
                <a:lnTo>
                  <a:pt x="166116" y="57912"/>
                </a:lnTo>
                <a:lnTo>
                  <a:pt x="178308" y="51816"/>
                </a:lnTo>
                <a:lnTo>
                  <a:pt x="188976" y="45720"/>
                </a:lnTo>
                <a:lnTo>
                  <a:pt x="201168" y="41148"/>
                </a:lnTo>
                <a:lnTo>
                  <a:pt x="214884" y="36576"/>
                </a:lnTo>
                <a:close/>
              </a:path>
              <a:path w="1789429" h="1708785">
                <a:moveTo>
                  <a:pt x="254508" y="1680972"/>
                </a:moveTo>
                <a:lnTo>
                  <a:pt x="252984" y="1680972"/>
                </a:lnTo>
                <a:lnTo>
                  <a:pt x="239268" y="1677924"/>
                </a:lnTo>
                <a:lnTo>
                  <a:pt x="227076" y="1674876"/>
                </a:lnTo>
                <a:lnTo>
                  <a:pt x="213360" y="1671828"/>
                </a:lnTo>
                <a:lnTo>
                  <a:pt x="188976" y="1662684"/>
                </a:lnTo>
                <a:lnTo>
                  <a:pt x="185928" y="1661160"/>
                </a:lnTo>
                <a:lnTo>
                  <a:pt x="175260" y="1684020"/>
                </a:lnTo>
                <a:lnTo>
                  <a:pt x="179832" y="1685544"/>
                </a:lnTo>
                <a:lnTo>
                  <a:pt x="193548" y="1691640"/>
                </a:lnTo>
                <a:lnTo>
                  <a:pt x="207264" y="1696212"/>
                </a:lnTo>
                <a:lnTo>
                  <a:pt x="234696" y="1702308"/>
                </a:lnTo>
                <a:lnTo>
                  <a:pt x="249936" y="1705356"/>
                </a:lnTo>
                <a:lnTo>
                  <a:pt x="254508" y="1680972"/>
                </a:lnTo>
                <a:close/>
              </a:path>
              <a:path w="1789429" h="1708785">
                <a:moveTo>
                  <a:pt x="309372" y="0"/>
                </a:moveTo>
                <a:lnTo>
                  <a:pt x="278892" y="0"/>
                </a:lnTo>
                <a:lnTo>
                  <a:pt x="248412" y="3048"/>
                </a:lnTo>
                <a:lnTo>
                  <a:pt x="234696" y="6096"/>
                </a:lnTo>
                <a:lnTo>
                  <a:pt x="231648" y="7620"/>
                </a:lnTo>
                <a:lnTo>
                  <a:pt x="237744" y="32004"/>
                </a:lnTo>
                <a:lnTo>
                  <a:pt x="240792" y="30480"/>
                </a:lnTo>
                <a:lnTo>
                  <a:pt x="252984" y="28956"/>
                </a:lnTo>
                <a:lnTo>
                  <a:pt x="266700" y="25908"/>
                </a:lnTo>
                <a:lnTo>
                  <a:pt x="309372" y="25908"/>
                </a:lnTo>
                <a:lnTo>
                  <a:pt x="309372" y="0"/>
                </a:lnTo>
                <a:close/>
              </a:path>
              <a:path w="1789429" h="1708785">
                <a:moveTo>
                  <a:pt x="352044" y="1684020"/>
                </a:moveTo>
                <a:lnTo>
                  <a:pt x="294132" y="1684020"/>
                </a:lnTo>
                <a:lnTo>
                  <a:pt x="278892" y="1682496"/>
                </a:lnTo>
                <a:lnTo>
                  <a:pt x="277368" y="1682496"/>
                </a:lnTo>
                <a:lnTo>
                  <a:pt x="275844" y="1708404"/>
                </a:lnTo>
                <a:lnTo>
                  <a:pt x="352044" y="1708404"/>
                </a:lnTo>
                <a:lnTo>
                  <a:pt x="352044" y="1684020"/>
                </a:lnTo>
                <a:close/>
              </a:path>
              <a:path w="1789429" h="1708785">
                <a:moveTo>
                  <a:pt x="409943" y="12"/>
                </a:moveTo>
                <a:lnTo>
                  <a:pt x="335267" y="12"/>
                </a:lnTo>
                <a:lnTo>
                  <a:pt x="335267" y="25920"/>
                </a:lnTo>
                <a:lnTo>
                  <a:pt x="409943" y="25920"/>
                </a:lnTo>
                <a:lnTo>
                  <a:pt x="409943" y="12"/>
                </a:lnTo>
                <a:close/>
              </a:path>
              <a:path w="1789429" h="1708785">
                <a:moveTo>
                  <a:pt x="452628" y="1684020"/>
                </a:moveTo>
                <a:lnTo>
                  <a:pt x="377952" y="1684020"/>
                </a:lnTo>
                <a:lnTo>
                  <a:pt x="377952" y="1708404"/>
                </a:lnTo>
                <a:lnTo>
                  <a:pt x="452628" y="1708404"/>
                </a:lnTo>
                <a:lnTo>
                  <a:pt x="452628" y="1684020"/>
                </a:lnTo>
                <a:close/>
              </a:path>
              <a:path w="1789429" h="1708785">
                <a:moveTo>
                  <a:pt x="510527" y="12"/>
                </a:moveTo>
                <a:lnTo>
                  <a:pt x="434327" y="12"/>
                </a:lnTo>
                <a:lnTo>
                  <a:pt x="434327" y="25920"/>
                </a:lnTo>
                <a:lnTo>
                  <a:pt x="510527" y="25920"/>
                </a:lnTo>
                <a:lnTo>
                  <a:pt x="510527" y="12"/>
                </a:lnTo>
                <a:close/>
              </a:path>
              <a:path w="1789429" h="1708785">
                <a:moveTo>
                  <a:pt x="553212" y="1684020"/>
                </a:moveTo>
                <a:lnTo>
                  <a:pt x="477012" y="1684020"/>
                </a:lnTo>
                <a:lnTo>
                  <a:pt x="477012" y="1708404"/>
                </a:lnTo>
                <a:lnTo>
                  <a:pt x="553212" y="1708404"/>
                </a:lnTo>
                <a:lnTo>
                  <a:pt x="553212" y="1684020"/>
                </a:lnTo>
                <a:close/>
              </a:path>
              <a:path w="1789429" h="1708785">
                <a:moveTo>
                  <a:pt x="609587" y="12"/>
                </a:moveTo>
                <a:lnTo>
                  <a:pt x="534911" y="12"/>
                </a:lnTo>
                <a:lnTo>
                  <a:pt x="534911" y="25920"/>
                </a:lnTo>
                <a:lnTo>
                  <a:pt x="609587" y="25920"/>
                </a:lnTo>
                <a:lnTo>
                  <a:pt x="609587" y="12"/>
                </a:lnTo>
                <a:close/>
              </a:path>
              <a:path w="1789429" h="1708785">
                <a:moveTo>
                  <a:pt x="652272" y="1684020"/>
                </a:moveTo>
                <a:lnTo>
                  <a:pt x="577596" y="1684020"/>
                </a:lnTo>
                <a:lnTo>
                  <a:pt x="577596" y="1708404"/>
                </a:lnTo>
                <a:lnTo>
                  <a:pt x="652272" y="1708404"/>
                </a:lnTo>
                <a:lnTo>
                  <a:pt x="652272" y="1684020"/>
                </a:lnTo>
                <a:close/>
              </a:path>
              <a:path w="1789429" h="1708785">
                <a:moveTo>
                  <a:pt x="710184" y="12"/>
                </a:moveTo>
                <a:lnTo>
                  <a:pt x="635495" y="12"/>
                </a:lnTo>
                <a:lnTo>
                  <a:pt x="635495" y="25920"/>
                </a:lnTo>
                <a:lnTo>
                  <a:pt x="710184" y="25920"/>
                </a:lnTo>
                <a:lnTo>
                  <a:pt x="710184" y="12"/>
                </a:lnTo>
                <a:close/>
              </a:path>
              <a:path w="1789429" h="1708785">
                <a:moveTo>
                  <a:pt x="752843" y="1684020"/>
                </a:moveTo>
                <a:lnTo>
                  <a:pt x="678167" y="1684020"/>
                </a:lnTo>
                <a:lnTo>
                  <a:pt x="678167" y="1708404"/>
                </a:lnTo>
                <a:lnTo>
                  <a:pt x="752843" y="1708404"/>
                </a:lnTo>
                <a:lnTo>
                  <a:pt x="752843" y="1684020"/>
                </a:lnTo>
                <a:close/>
              </a:path>
              <a:path w="1789429" h="1708785">
                <a:moveTo>
                  <a:pt x="810755" y="12"/>
                </a:moveTo>
                <a:lnTo>
                  <a:pt x="736092" y="12"/>
                </a:lnTo>
                <a:lnTo>
                  <a:pt x="736092" y="25920"/>
                </a:lnTo>
                <a:lnTo>
                  <a:pt x="810755" y="25920"/>
                </a:lnTo>
                <a:lnTo>
                  <a:pt x="810755" y="12"/>
                </a:lnTo>
                <a:close/>
              </a:path>
              <a:path w="1789429" h="1708785">
                <a:moveTo>
                  <a:pt x="853427" y="1684020"/>
                </a:moveTo>
                <a:lnTo>
                  <a:pt x="778751" y="1684020"/>
                </a:lnTo>
                <a:lnTo>
                  <a:pt x="778751" y="1708404"/>
                </a:lnTo>
                <a:lnTo>
                  <a:pt x="853427" y="1708404"/>
                </a:lnTo>
                <a:lnTo>
                  <a:pt x="853427" y="1684020"/>
                </a:lnTo>
                <a:close/>
              </a:path>
              <a:path w="1789429" h="1708785">
                <a:moveTo>
                  <a:pt x="911339" y="12"/>
                </a:moveTo>
                <a:lnTo>
                  <a:pt x="835139" y="12"/>
                </a:lnTo>
                <a:lnTo>
                  <a:pt x="835139" y="25920"/>
                </a:lnTo>
                <a:lnTo>
                  <a:pt x="911339" y="25920"/>
                </a:lnTo>
                <a:lnTo>
                  <a:pt x="911339" y="12"/>
                </a:lnTo>
                <a:close/>
              </a:path>
              <a:path w="1789429" h="1708785">
                <a:moveTo>
                  <a:pt x="954011" y="1684020"/>
                </a:moveTo>
                <a:lnTo>
                  <a:pt x="877811" y="1684020"/>
                </a:lnTo>
                <a:lnTo>
                  <a:pt x="877811" y="1708404"/>
                </a:lnTo>
                <a:lnTo>
                  <a:pt x="954011" y="1708404"/>
                </a:lnTo>
                <a:lnTo>
                  <a:pt x="954011" y="1684020"/>
                </a:lnTo>
                <a:close/>
              </a:path>
              <a:path w="1789429" h="1708785">
                <a:moveTo>
                  <a:pt x="1011936" y="12"/>
                </a:moveTo>
                <a:lnTo>
                  <a:pt x="935736" y="12"/>
                </a:lnTo>
                <a:lnTo>
                  <a:pt x="935736" y="25920"/>
                </a:lnTo>
                <a:lnTo>
                  <a:pt x="1011936" y="25920"/>
                </a:lnTo>
                <a:lnTo>
                  <a:pt x="1011936" y="12"/>
                </a:lnTo>
                <a:close/>
              </a:path>
              <a:path w="1789429" h="1708785">
                <a:moveTo>
                  <a:pt x="1054595" y="1684020"/>
                </a:moveTo>
                <a:lnTo>
                  <a:pt x="978395" y="1684020"/>
                </a:lnTo>
                <a:lnTo>
                  <a:pt x="978395" y="1708404"/>
                </a:lnTo>
                <a:lnTo>
                  <a:pt x="1054595" y="1708404"/>
                </a:lnTo>
                <a:lnTo>
                  <a:pt x="1054595" y="1684020"/>
                </a:lnTo>
                <a:close/>
              </a:path>
              <a:path w="1789429" h="1708785">
                <a:moveTo>
                  <a:pt x="1110996" y="12"/>
                </a:moveTo>
                <a:lnTo>
                  <a:pt x="1036307" y="12"/>
                </a:lnTo>
                <a:lnTo>
                  <a:pt x="1036307" y="25920"/>
                </a:lnTo>
                <a:lnTo>
                  <a:pt x="1110996" y="25920"/>
                </a:lnTo>
                <a:lnTo>
                  <a:pt x="1110996" y="12"/>
                </a:lnTo>
                <a:close/>
              </a:path>
              <a:path w="1789429" h="1708785">
                <a:moveTo>
                  <a:pt x="1153655" y="1684020"/>
                </a:moveTo>
                <a:lnTo>
                  <a:pt x="1078979" y="1684020"/>
                </a:lnTo>
                <a:lnTo>
                  <a:pt x="1078979" y="1708404"/>
                </a:lnTo>
                <a:lnTo>
                  <a:pt x="1153655" y="1708404"/>
                </a:lnTo>
                <a:lnTo>
                  <a:pt x="1153655" y="1684020"/>
                </a:lnTo>
                <a:close/>
              </a:path>
              <a:path w="1789429" h="1708785">
                <a:moveTo>
                  <a:pt x="1211567" y="12"/>
                </a:moveTo>
                <a:lnTo>
                  <a:pt x="1136891" y="12"/>
                </a:lnTo>
                <a:lnTo>
                  <a:pt x="1136891" y="25920"/>
                </a:lnTo>
                <a:lnTo>
                  <a:pt x="1211567" y="25920"/>
                </a:lnTo>
                <a:lnTo>
                  <a:pt x="1211567" y="12"/>
                </a:lnTo>
                <a:close/>
              </a:path>
              <a:path w="1789429" h="1708785">
                <a:moveTo>
                  <a:pt x="1254239" y="1684020"/>
                </a:moveTo>
                <a:lnTo>
                  <a:pt x="1179563" y="1684020"/>
                </a:lnTo>
                <a:lnTo>
                  <a:pt x="1179563" y="1708404"/>
                </a:lnTo>
                <a:lnTo>
                  <a:pt x="1254239" y="1708404"/>
                </a:lnTo>
                <a:lnTo>
                  <a:pt x="1254239" y="1684020"/>
                </a:lnTo>
                <a:close/>
              </a:path>
              <a:path w="1789429" h="1708785">
                <a:moveTo>
                  <a:pt x="1312151" y="12"/>
                </a:moveTo>
                <a:lnTo>
                  <a:pt x="1237475" y="12"/>
                </a:lnTo>
                <a:lnTo>
                  <a:pt x="1237475" y="25920"/>
                </a:lnTo>
                <a:lnTo>
                  <a:pt x="1312151" y="25920"/>
                </a:lnTo>
                <a:lnTo>
                  <a:pt x="1312151" y="12"/>
                </a:lnTo>
                <a:close/>
              </a:path>
              <a:path w="1789429" h="1708785">
                <a:moveTo>
                  <a:pt x="1354823" y="1684020"/>
                </a:moveTo>
                <a:lnTo>
                  <a:pt x="1280147" y="1684020"/>
                </a:lnTo>
                <a:lnTo>
                  <a:pt x="1280147" y="1708404"/>
                </a:lnTo>
                <a:lnTo>
                  <a:pt x="1354823" y="1708404"/>
                </a:lnTo>
                <a:lnTo>
                  <a:pt x="1354823" y="1684020"/>
                </a:lnTo>
                <a:close/>
              </a:path>
              <a:path w="1789429" h="1708785">
                <a:moveTo>
                  <a:pt x="1412735" y="12"/>
                </a:moveTo>
                <a:lnTo>
                  <a:pt x="1336535" y="12"/>
                </a:lnTo>
                <a:lnTo>
                  <a:pt x="1336535" y="25920"/>
                </a:lnTo>
                <a:lnTo>
                  <a:pt x="1412735" y="25920"/>
                </a:lnTo>
                <a:lnTo>
                  <a:pt x="1412735" y="12"/>
                </a:lnTo>
                <a:close/>
              </a:path>
              <a:path w="1789429" h="1708785">
                <a:moveTo>
                  <a:pt x="1455407" y="1684020"/>
                </a:moveTo>
                <a:lnTo>
                  <a:pt x="1379207" y="1684020"/>
                </a:lnTo>
                <a:lnTo>
                  <a:pt x="1379207" y="1708404"/>
                </a:lnTo>
                <a:lnTo>
                  <a:pt x="1455407" y="1708404"/>
                </a:lnTo>
                <a:lnTo>
                  <a:pt x="1455407" y="1684020"/>
                </a:lnTo>
                <a:close/>
              </a:path>
              <a:path w="1789429" h="1708785">
                <a:moveTo>
                  <a:pt x="1513319" y="1536"/>
                </a:moveTo>
                <a:lnTo>
                  <a:pt x="1511795" y="12"/>
                </a:lnTo>
                <a:lnTo>
                  <a:pt x="1437119" y="12"/>
                </a:lnTo>
                <a:lnTo>
                  <a:pt x="1437119" y="25920"/>
                </a:lnTo>
                <a:lnTo>
                  <a:pt x="1511795" y="25920"/>
                </a:lnTo>
                <a:lnTo>
                  <a:pt x="1513319" y="1536"/>
                </a:lnTo>
                <a:close/>
              </a:path>
              <a:path w="1789429" h="1708785">
                <a:moveTo>
                  <a:pt x="1557515" y="1702308"/>
                </a:moveTo>
                <a:lnTo>
                  <a:pt x="1551419" y="1677924"/>
                </a:lnTo>
                <a:lnTo>
                  <a:pt x="1549895" y="1677924"/>
                </a:lnTo>
                <a:lnTo>
                  <a:pt x="1537703" y="1680972"/>
                </a:lnTo>
                <a:lnTo>
                  <a:pt x="1510271" y="1684020"/>
                </a:lnTo>
                <a:lnTo>
                  <a:pt x="1479791" y="1684020"/>
                </a:lnTo>
                <a:lnTo>
                  <a:pt x="1479791" y="1708404"/>
                </a:lnTo>
                <a:lnTo>
                  <a:pt x="1511795" y="1708404"/>
                </a:lnTo>
                <a:lnTo>
                  <a:pt x="1542275" y="1705356"/>
                </a:lnTo>
                <a:lnTo>
                  <a:pt x="1555991" y="1702308"/>
                </a:lnTo>
                <a:lnTo>
                  <a:pt x="1557515" y="1702308"/>
                </a:lnTo>
                <a:close/>
              </a:path>
              <a:path w="1789429" h="1708785">
                <a:moveTo>
                  <a:pt x="1613903" y="24396"/>
                </a:moveTo>
                <a:lnTo>
                  <a:pt x="1610855" y="22872"/>
                </a:lnTo>
                <a:lnTo>
                  <a:pt x="1569707" y="9156"/>
                </a:lnTo>
                <a:lnTo>
                  <a:pt x="1555991" y="6108"/>
                </a:lnTo>
                <a:lnTo>
                  <a:pt x="1540751" y="3060"/>
                </a:lnTo>
                <a:lnTo>
                  <a:pt x="1539227" y="3060"/>
                </a:lnTo>
                <a:lnTo>
                  <a:pt x="1536179" y="28968"/>
                </a:lnTo>
                <a:lnTo>
                  <a:pt x="1537703" y="28968"/>
                </a:lnTo>
                <a:lnTo>
                  <a:pt x="1551419" y="30492"/>
                </a:lnTo>
                <a:lnTo>
                  <a:pt x="1563611" y="33540"/>
                </a:lnTo>
                <a:lnTo>
                  <a:pt x="1577327" y="38112"/>
                </a:lnTo>
                <a:lnTo>
                  <a:pt x="1589519" y="41160"/>
                </a:lnTo>
                <a:lnTo>
                  <a:pt x="1601711" y="47256"/>
                </a:lnTo>
                <a:lnTo>
                  <a:pt x="1604759" y="47256"/>
                </a:lnTo>
                <a:lnTo>
                  <a:pt x="1613903" y="24396"/>
                </a:lnTo>
                <a:close/>
              </a:path>
              <a:path w="1789429" h="1708785">
                <a:moveTo>
                  <a:pt x="1653527" y="1662684"/>
                </a:moveTo>
                <a:lnTo>
                  <a:pt x="1639811" y="1641348"/>
                </a:lnTo>
                <a:lnTo>
                  <a:pt x="1624571" y="1652016"/>
                </a:lnTo>
                <a:lnTo>
                  <a:pt x="1612379" y="1656588"/>
                </a:lnTo>
                <a:lnTo>
                  <a:pt x="1600187" y="1662684"/>
                </a:lnTo>
                <a:lnTo>
                  <a:pt x="1575803" y="1671828"/>
                </a:lnTo>
                <a:lnTo>
                  <a:pt x="1581899" y="1696212"/>
                </a:lnTo>
                <a:lnTo>
                  <a:pt x="1584947" y="1694688"/>
                </a:lnTo>
                <a:lnTo>
                  <a:pt x="1598663" y="1690116"/>
                </a:lnTo>
                <a:lnTo>
                  <a:pt x="1610855" y="1685544"/>
                </a:lnTo>
                <a:lnTo>
                  <a:pt x="1624571" y="1679448"/>
                </a:lnTo>
                <a:lnTo>
                  <a:pt x="1636763" y="1673352"/>
                </a:lnTo>
                <a:lnTo>
                  <a:pt x="1653527" y="1662684"/>
                </a:lnTo>
                <a:close/>
              </a:path>
              <a:path w="1789429" h="1708785">
                <a:moveTo>
                  <a:pt x="1700771" y="82308"/>
                </a:moveTo>
                <a:lnTo>
                  <a:pt x="1682483" y="67068"/>
                </a:lnTo>
                <a:lnTo>
                  <a:pt x="1659623" y="50304"/>
                </a:lnTo>
                <a:lnTo>
                  <a:pt x="1638287" y="36588"/>
                </a:lnTo>
                <a:lnTo>
                  <a:pt x="1626095" y="57924"/>
                </a:lnTo>
                <a:lnTo>
                  <a:pt x="1647431" y="71640"/>
                </a:lnTo>
                <a:lnTo>
                  <a:pt x="1667243" y="86880"/>
                </a:lnTo>
                <a:lnTo>
                  <a:pt x="1684007" y="102120"/>
                </a:lnTo>
                <a:lnTo>
                  <a:pt x="1700771" y="82308"/>
                </a:lnTo>
                <a:close/>
              </a:path>
              <a:path w="1789429" h="1708785">
                <a:moveTo>
                  <a:pt x="1729727" y="1592580"/>
                </a:moveTo>
                <a:lnTo>
                  <a:pt x="1709915" y="1577340"/>
                </a:lnTo>
                <a:lnTo>
                  <a:pt x="1703819" y="1586484"/>
                </a:lnTo>
                <a:lnTo>
                  <a:pt x="1685531" y="1606296"/>
                </a:lnTo>
                <a:lnTo>
                  <a:pt x="1667243" y="1623060"/>
                </a:lnTo>
                <a:lnTo>
                  <a:pt x="1659623" y="1627632"/>
                </a:lnTo>
                <a:lnTo>
                  <a:pt x="1674863" y="1647444"/>
                </a:lnTo>
                <a:lnTo>
                  <a:pt x="1684007" y="1641348"/>
                </a:lnTo>
                <a:lnTo>
                  <a:pt x="1703819" y="1623060"/>
                </a:lnTo>
                <a:lnTo>
                  <a:pt x="1723631" y="1601724"/>
                </a:lnTo>
                <a:lnTo>
                  <a:pt x="1729727" y="1592580"/>
                </a:lnTo>
                <a:close/>
              </a:path>
              <a:path w="1789429" h="1708785">
                <a:moveTo>
                  <a:pt x="1761731" y="167652"/>
                </a:moveTo>
                <a:lnTo>
                  <a:pt x="1760207" y="166128"/>
                </a:lnTo>
                <a:lnTo>
                  <a:pt x="1754111" y="152412"/>
                </a:lnTo>
                <a:lnTo>
                  <a:pt x="1738871" y="129552"/>
                </a:lnTo>
                <a:lnTo>
                  <a:pt x="1722107" y="106692"/>
                </a:lnTo>
                <a:lnTo>
                  <a:pt x="1719059" y="102120"/>
                </a:lnTo>
                <a:lnTo>
                  <a:pt x="1699247" y="118884"/>
                </a:lnTo>
                <a:lnTo>
                  <a:pt x="1703819" y="123456"/>
                </a:lnTo>
                <a:lnTo>
                  <a:pt x="1719059" y="144792"/>
                </a:lnTo>
                <a:lnTo>
                  <a:pt x="1732775" y="166128"/>
                </a:lnTo>
                <a:lnTo>
                  <a:pt x="1738871" y="176796"/>
                </a:lnTo>
                <a:lnTo>
                  <a:pt x="1738871" y="178320"/>
                </a:lnTo>
                <a:lnTo>
                  <a:pt x="1761731" y="167652"/>
                </a:lnTo>
                <a:close/>
              </a:path>
              <a:path w="1789429" h="1708785">
                <a:moveTo>
                  <a:pt x="1776971" y="1499616"/>
                </a:moveTo>
                <a:lnTo>
                  <a:pt x="1754111" y="1491996"/>
                </a:lnTo>
                <a:lnTo>
                  <a:pt x="1752587" y="1495044"/>
                </a:lnTo>
                <a:lnTo>
                  <a:pt x="1748015" y="1507236"/>
                </a:lnTo>
                <a:lnTo>
                  <a:pt x="1743443" y="1520952"/>
                </a:lnTo>
                <a:lnTo>
                  <a:pt x="1738871" y="1531620"/>
                </a:lnTo>
                <a:lnTo>
                  <a:pt x="1732775" y="1543812"/>
                </a:lnTo>
                <a:lnTo>
                  <a:pt x="1723631" y="1557528"/>
                </a:lnTo>
                <a:lnTo>
                  <a:pt x="1744967" y="1571244"/>
                </a:lnTo>
                <a:lnTo>
                  <a:pt x="1754111" y="1554480"/>
                </a:lnTo>
                <a:lnTo>
                  <a:pt x="1761731" y="1542288"/>
                </a:lnTo>
                <a:lnTo>
                  <a:pt x="1766303" y="1530096"/>
                </a:lnTo>
                <a:lnTo>
                  <a:pt x="1772399" y="1516380"/>
                </a:lnTo>
                <a:lnTo>
                  <a:pt x="1776971" y="1502664"/>
                </a:lnTo>
                <a:lnTo>
                  <a:pt x="1776971" y="1499616"/>
                </a:lnTo>
                <a:close/>
              </a:path>
              <a:path w="1789429" h="1708785">
                <a:moveTo>
                  <a:pt x="1789163" y="1397508"/>
                </a:moveTo>
                <a:lnTo>
                  <a:pt x="1764779" y="1397508"/>
                </a:lnTo>
                <a:lnTo>
                  <a:pt x="1764779" y="1429512"/>
                </a:lnTo>
                <a:lnTo>
                  <a:pt x="1761731" y="1456944"/>
                </a:lnTo>
                <a:lnTo>
                  <a:pt x="1758683" y="1469136"/>
                </a:lnTo>
                <a:lnTo>
                  <a:pt x="1784591" y="1473708"/>
                </a:lnTo>
                <a:lnTo>
                  <a:pt x="1786115" y="1459992"/>
                </a:lnTo>
                <a:lnTo>
                  <a:pt x="1787639" y="1444752"/>
                </a:lnTo>
                <a:lnTo>
                  <a:pt x="1789163" y="1431036"/>
                </a:lnTo>
                <a:lnTo>
                  <a:pt x="1789163" y="1397508"/>
                </a:lnTo>
                <a:close/>
              </a:path>
              <a:path w="1789429" h="1708785">
                <a:moveTo>
                  <a:pt x="1789163" y="1296924"/>
                </a:moveTo>
                <a:lnTo>
                  <a:pt x="1764779" y="1296924"/>
                </a:lnTo>
                <a:lnTo>
                  <a:pt x="1764779" y="1371600"/>
                </a:lnTo>
                <a:lnTo>
                  <a:pt x="1789163" y="1371600"/>
                </a:lnTo>
                <a:lnTo>
                  <a:pt x="1789163" y="1296924"/>
                </a:lnTo>
                <a:close/>
              </a:path>
              <a:path w="1789429" h="1708785">
                <a:moveTo>
                  <a:pt x="1789163" y="1196340"/>
                </a:moveTo>
                <a:lnTo>
                  <a:pt x="1764779" y="1196340"/>
                </a:lnTo>
                <a:lnTo>
                  <a:pt x="1764779" y="1271016"/>
                </a:lnTo>
                <a:lnTo>
                  <a:pt x="1789163" y="1271016"/>
                </a:lnTo>
                <a:lnTo>
                  <a:pt x="1789163" y="1196340"/>
                </a:lnTo>
                <a:close/>
              </a:path>
              <a:path w="1789429" h="1708785">
                <a:moveTo>
                  <a:pt x="1789163" y="1095756"/>
                </a:moveTo>
                <a:lnTo>
                  <a:pt x="1764779" y="1095756"/>
                </a:lnTo>
                <a:lnTo>
                  <a:pt x="1764779" y="1171956"/>
                </a:lnTo>
                <a:lnTo>
                  <a:pt x="1789163" y="1171956"/>
                </a:lnTo>
                <a:lnTo>
                  <a:pt x="1789163" y="1095756"/>
                </a:lnTo>
                <a:close/>
              </a:path>
              <a:path w="1789429" h="1708785">
                <a:moveTo>
                  <a:pt x="1789163" y="996708"/>
                </a:moveTo>
                <a:lnTo>
                  <a:pt x="1764779" y="996708"/>
                </a:lnTo>
                <a:lnTo>
                  <a:pt x="1764779" y="1071384"/>
                </a:lnTo>
                <a:lnTo>
                  <a:pt x="1789163" y="1071384"/>
                </a:lnTo>
                <a:lnTo>
                  <a:pt x="1789163" y="996708"/>
                </a:lnTo>
                <a:close/>
              </a:path>
              <a:path w="1789429" h="1708785">
                <a:moveTo>
                  <a:pt x="1789163" y="896124"/>
                </a:moveTo>
                <a:lnTo>
                  <a:pt x="1764779" y="896124"/>
                </a:lnTo>
                <a:lnTo>
                  <a:pt x="1764779" y="970800"/>
                </a:lnTo>
                <a:lnTo>
                  <a:pt x="1789163" y="970800"/>
                </a:lnTo>
                <a:lnTo>
                  <a:pt x="1789163" y="896124"/>
                </a:lnTo>
                <a:close/>
              </a:path>
              <a:path w="1789429" h="1708785">
                <a:moveTo>
                  <a:pt x="1789163" y="795540"/>
                </a:moveTo>
                <a:lnTo>
                  <a:pt x="1764779" y="795540"/>
                </a:lnTo>
                <a:lnTo>
                  <a:pt x="1764779" y="870216"/>
                </a:lnTo>
                <a:lnTo>
                  <a:pt x="1789163" y="870216"/>
                </a:lnTo>
                <a:lnTo>
                  <a:pt x="1789163" y="795540"/>
                </a:lnTo>
                <a:close/>
              </a:path>
              <a:path w="1789429" h="1708785">
                <a:moveTo>
                  <a:pt x="1789163" y="694956"/>
                </a:moveTo>
                <a:lnTo>
                  <a:pt x="1764779" y="694956"/>
                </a:lnTo>
                <a:lnTo>
                  <a:pt x="1764779" y="771156"/>
                </a:lnTo>
                <a:lnTo>
                  <a:pt x="1789163" y="771156"/>
                </a:lnTo>
                <a:lnTo>
                  <a:pt x="1789163" y="694956"/>
                </a:lnTo>
                <a:close/>
              </a:path>
              <a:path w="1789429" h="1708785">
                <a:moveTo>
                  <a:pt x="1789163" y="594372"/>
                </a:moveTo>
                <a:lnTo>
                  <a:pt x="1764779" y="594372"/>
                </a:lnTo>
                <a:lnTo>
                  <a:pt x="1764779" y="670572"/>
                </a:lnTo>
                <a:lnTo>
                  <a:pt x="1789163" y="670572"/>
                </a:lnTo>
                <a:lnTo>
                  <a:pt x="1789163" y="594372"/>
                </a:lnTo>
                <a:close/>
              </a:path>
              <a:path w="1789429" h="1708785">
                <a:moveTo>
                  <a:pt x="1789163" y="495312"/>
                </a:moveTo>
                <a:lnTo>
                  <a:pt x="1764779" y="495312"/>
                </a:lnTo>
                <a:lnTo>
                  <a:pt x="1764779" y="569988"/>
                </a:lnTo>
                <a:lnTo>
                  <a:pt x="1789163" y="569988"/>
                </a:lnTo>
                <a:lnTo>
                  <a:pt x="1789163" y="495312"/>
                </a:lnTo>
                <a:close/>
              </a:path>
              <a:path w="1789429" h="1708785">
                <a:moveTo>
                  <a:pt x="1789163" y="394728"/>
                </a:moveTo>
                <a:lnTo>
                  <a:pt x="1764779" y="394728"/>
                </a:lnTo>
                <a:lnTo>
                  <a:pt x="1764779" y="469404"/>
                </a:lnTo>
                <a:lnTo>
                  <a:pt x="1789163" y="469404"/>
                </a:lnTo>
                <a:lnTo>
                  <a:pt x="1789163" y="394728"/>
                </a:lnTo>
                <a:close/>
              </a:path>
              <a:path w="1789429" h="1708785">
                <a:moveTo>
                  <a:pt x="1789163" y="294144"/>
                </a:moveTo>
                <a:lnTo>
                  <a:pt x="1764779" y="294144"/>
                </a:lnTo>
                <a:lnTo>
                  <a:pt x="1764779" y="368820"/>
                </a:lnTo>
                <a:lnTo>
                  <a:pt x="1789163" y="368820"/>
                </a:lnTo>
                <a:lnTo>
                  <a:pt x="1789163" y="294144"/>
                </a:lnTo>
                <a:close/>
              </a:path>
              <a:path w="1789429" h="1708785">
                <a:moveTo>
                  <a:pt x="1789163" y="268236"/>
                </a:moveTo>
                <a:lnTo>
                  <a:pt x="1787639" y="263664"/>
                </a:lnTo>
                <a:lnTo>
                  <a:pt x="1786115" y="248424"/>
                </a:lnTo>
                <a:lnTo>
                  <a:pt x="1783067" y="234708"/>
                </a:lnTo>
                <a:lnTo>
                  <a:pt x="1780019" y="219468"/>
                </a:lnTo>
                <a:lnTo>
                  <a:pt x="1776971" y="205752"/>
                </a:lnTo>
                <a:lnTo>
                  <a:pt x="1772399" y="192036"/>
                </a:lnTo>
                <a:lnTo>
                  <a:pt x="1748015" y="201180"/>
                </a:lnTo>
                <a:lnTo>
                  <a:pt x="1752587" y="213372"/>
                </a:lnTo>
                <a:lnTo>
                  <a:pt x="1757159" y="227088"/>
                </a:lnTo>
                <a:lnTo>
                  <a:pt x="1758683" y="239280"/>
                </a:lnTo>
                <a:lnTo>
                  <a:pt x="1761731" y="252996"/>
                </a:lnTo>
                <a:lnTo>
                  <a:pt x="1763255" y="266712"/>
                </a:lnTo>
                <a:lnTo>
                  <a:pt x="1763255" y="269760"/>
                </a:lnTo>
                <a:lnTo>
                  <a:pt x="1789163" y="268236"/>
                </a:lnTo>
                <a:close/>
              </a:path>
            </a:pathLst>
          </a:custGeom>
          <a:solidFill>
            <a:srgbClr val="ED7C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D56C15B7-9327-4E47-B761-D47152A99700}"/>
              </a:ext>
            </a:extLst>
          </p:cNvPr>
          <p:cNvSpPr/>
          <p:nvPr/>
        </p:nvSpPr>
        <p:spPr>
          <a:xfrm>
            <a:off x="2722540" y="1769086"/>
            <a:ext cx="430411" cy="383310"/>
          </a:xfrm>
          <a:custGeom>
            <a:avLst/>
            <a:gdLst/>
            <a:ahLst/>
            <a:cxnLst/>
            <a:rect l="l" t="t" r="r" b="b"/>
            <a:pathLst>
              <a:path w="666114" h="657225">
                <a:moveTo>
                  <a:pt x="603443" y="44135"/>
                </a:moveTo>
                <a:lnTo>
                  <a:pt x="585216" y="25907"/>
                </a:lnTo>
                <a:lnTo>
                  <a:pt x="665988" y="0"/>
                </a:lnTo>
                <a:lnTo>
                  <a:pt x="653854" y="35052"/>
                </a:lnTo>
                <a:lnTo>
                  <a:pt x="612648" y="35052"/>
                </a:lnTo>
                <a:lnTo>
                  <a:pt x="603443" y="44135"/>
                </a:lnTo>
                <a:close/>
              </a:path>
              <a:path w="666114" h="657225">
                <a:moveTo>
                  <a:pt x="620219" y="60911"/>
                </a:moveTo>
                <a:lnTo>
                  <a:pt x="603443" y="44135"/>
                </a:lnTo>
                <a:lnTo>
                  <a:pt x="612648" y="35052"/>
                </a:lnTo>
                <a:lnTo>
                  <a:pt x="629412" y="51815"/>
                </a:lnTo>
                <a:lnTo>
                  <a:pt x="620219" y="60911"/>
                </a:lnTo>
                <a:close/>
              </a:path>
              <a:path w="666114" h="657225">
                <a:moveTo>
                  <a:pt x="638556" y="79248"/>
                </a:moveTo>
                <a:lnTo>
                  <a:pt x="620219" y="60911"/>
                </a:lnTo>
                <a:lnTo>
                  <a:pt x="629412" y="51815"/>
                </a:lnTo>
                <a:lnTo>
                  <a:pt x="612648" y="35052"/>
                </a:lnTo>
                <a:lnTo>
                  <a:pt x="653854" y="35052"/>
                </a:lnTo>
                <a:lnTo>
                  <a:pt x="638556" y="79248"/>
                </a:lnTo>
                <a:close/>
              </a:path>
              <a:path w="666114" h="657225">
                <a:moveTo>
                  <a:pt x="62532" y="612696"/>
                </a:moveTo>
                <a:lnTo>
                  <a:pt x="45013" y="595177"/>
                </a:lnTo>
                <a:lnTo>
                  <a:pt x="603443" y="44135"/>
                </a:lnTo>
                <a:lnTo>
                  <a:pt x="620219" y="60911"/>
                </a:lnTo>
                <a:lnTo>
                  <a:pt x="62532" y="612696"/>
                </a:lnTo>
                <a:close/>
              </a:path>
              <a:path w="666114" h="657225">
                <a:moveTo>
                  <a:pt x="0" y="656844"/>
                </a:moveTo>
                <a:lnTo>
                  <a:pt x="27432" y="577596"/>
                </a:lnTo>
                <a:lnTo>
                  <a:pt x="45013" y="595177"/>
                </a:lnTo>
                <a:lnTo>
                  <a:pt x="36576" y="603504"/>
                </a:lnTo>
                <a:lnTo>
                  <a:pt x="53340" y="621792"/>
                </a:lnTo>
                <a:lnTo>
                  <a:pt x="71628" y="621792"/>
                </a:lnTo>
                <a:lnTo>
                  <a:pt x="80772" y="630936"/>
                </a:lnTo>
                <a:lnTo>
                  <a:pt x="0" y="656844"/>
                </a:lnTo>
                <a:close/>
              </a:path>
              <a:path w="666114" h="657225">
                <a:moveTo>
                  <a:pt x="53340" y="621792"/>
                </a:moveTo>
                <a:lnTo>
                  <a:pt x="36576" y="603504"/>
                </a:lnTo>
                <a:lnTo>
                  <a:pt x="45013" y="595177"/>
                </a:lnTo>
                <a:lnTo>
                  <a:pt x="62532" y="612696"/>
                </a:lnTo>
                <a:lnTo>
                  <a:pt x="53340" y="621792"/>
                </a:lnTo>
                <a:close/>
              </a:path>
              <a:path w="666114" h="657225">
                <a:moveTo>
                  <a:pt x="71628" y="621792"/>
                </a:moveTo>
                <a:lnTo>
                  <a:pt x="53340" y="621792"/>
                </a:lnTo>
                <a:lnTo>
                  <a:pt x="62532" y="612696"/>
                </a:lnTo>
                <a:lnTo>
                  <a:pt x="71628" y="621792"/>
                </a:lnTo>
                <a:close/>
              </a:path>
            </a:pathLst>
          </a:custGeom>
          <a:solidFill>
            <a:srgbClr val="87B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1">
            <a:extLst>
              <a:ext uri="{FF2B5EF4-FFF2-40B4-BE49-F238E27FC236}">
                <a16:creationId xmlns:a16="http://schemas.microsoft.com/office/drawing/2014/main" id="{FB3FD730-191B-884B-9F38-6F3BFFEB3926}"/>
              </a:ext>
            </a:extLst>
          </p:cNvPr>
          <p:cNvSpPr/>
          <p:nvPr/>
        </p:nvSpPr>
        <p:spPr>
          <a:xfrm>
            <a:off x="2795865" y="3595184"/>
            <a:ext cx="609627" cy="383311"/>
          </a:xfrm>
          <a:custGeom>
            <a:avLst/>
            <a:gdLst/>
            <a:ahLst/>
            <a:cxnLst/>
            <a:rect l="l" t="t" r="r" b="b"/>
            <a:pathLst>
              <a:path w="894714" h="661670">
                <a:moveTo>
                  <a:pt x="38100" y="74676"/>
                </a:moveTo>
                <a:lnTo>
                  <a:pt x="0" y="0"/>
                </a:lnTo>
                <a:lnTo>
                  <a:pt x="83820" y="13716"/>
                </a:lnTo>
                <a:lnTo>
                  <a:pt x="73533" y="27432"/>
                </a:lnTo>
                <a:lnTo>
                  <a:pt x="57912" y="27432"/>
                </a:lnTo>
                <a:lnTo>
                  <a:pt x="42672" y="47244"/>
                </a:lnTo>
                <a:lnTo>
                  <a:pt x="52967" y="54852"/>
                </a:lnTo>
                <a:lnTo>
                  <a:pt x="38100" y="74676"/>
                </a:lnTo>
                <a:close/>
              </a:path>
              <a:path w="894714" h="661670">
                <a:moveTo>
                  <a:pt x="52967" y="54852"/>
                </a:moveTo>
                <a:lnTo>
                  <a:pt x="42672" y="47244"/>
                </a:lnTo>
                <a:lnTo>
                  <a:pt x="57912" y="27432"/>
                </a:lnTo>
                <a:lnTo>
                  <a:pt x="67955" y="34868"/>
                </a:lnTo>
                <a:lnTo>
                  <a:pt x="52967" y="54852"/>
                </a:lnTo>
                <a:close/>
              </a:path>
              <a:path w="894714" h="661670">
                <a:moveTo>
                  <a:pt x="67955" y="34868"/>
                </a:moveTo>
                <a:lnTo>
                  <a:pt x="57912" y="27432"/>
                </a:lnTo>
                <a:lnTo>
                  <a:pt x="73533" y="27432"/>
                </a:lnTo>
                <a:lnTo>
                  <a:pt x="67955" y="34868"/>
                </a:lnTo>
                <a:close/>
              </a:path>
              <a:path w="894714" h="661670">
                <a:moveTo>
                  <a:pt x="826137" y="626196"/>
                </a:moveTo>
                <a:lnTo>
                  <a:pt x="52967" y="54852"/>
                </a:lnTo>
                <a:lnTo>
                  <a:pt x="67955" y="34868"/>
                </a:lnTo>
                <a:lnTo>
                  <a:pt x="840831" y="607093"/>
                </a:lnTo>
                <a:lnTo>
                  <a:pt x="826137" y="626196"/>
                </a:lnTo>
                <a:close/>
              </a:path>
              <a:path w="894714" h="661670">
                <a:moveTo>
                  <a:pt x="880592" y="633984"/>
                </a:moveTo>
                <a:lnTo>
                  <a:pt x="836676" y="633984"/>
                </a:lnTo>
                <a:lnTo>
                  <a:pt x="850391" y="614171"/>
                </a:lnTo>
                <a:lnTo>
                  <a:pt x="840831" y="607093"/>
                </a:lnTo>
                <a:lnTo>
                  <a:pt x="856487" y="586740"/>
                </a:lnTo>
                <a:lnTo>
                  <a:pt x="880592" y="633984"/>
                </a:lnTo>
                <a:close/>
              </a:path>
              <a:path w="894714" h="661670">
                <a:moveTo>
                  <a:pt x="836676" y="633984"/>
                </a:moveTo>
                <a:lnTo>
                  <a:pt x="826137" y="626196"/>
                </a:lnTo>
                <a:lnTo>
                  <a:pt x="840831" y="607093"/>
                </a:lnTo>
                <a:lnTo>
                  <a:pt x="850391" y="614171"/>
                </a:lnTo>
                <a:lnTo>
                  <a:pt x="836676" y="633984"/>
                </a:lnTo>
                <a:close/>
              </a:path>
              <a:path w="894714" h="661670">
                <a:moveTo>
                  <a:pt x="894587" y="661416"/>
                </a:moveTo>
                <a:lnTo>
                  <a:pt x="810768" y="646176"/>
                </a:lnTo>
                <a:lnTo>
                  <a:pt x="826137" y="626196"/>
                </a:lnTo>
                <a:lnTo>
                  <a:pt x="836676" y="633984"/>
                </a:lnTo>
                <a:lnTo>
                  <a:pt x="880592" y="633984"/>
                </a:lnTo>
                <a:lnTo>
                  <a:pt x="894587" y="661416"/>
                </a:lnTo>
                <a:close/>
              </a:path>
            </a:pathLst>
          </a:custGeom>
          <a:solidFill>
            <a:srgbClr val="87BAD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3">
            <a:extLst>
              <a:ext uri="{FF2B5EF4-FFF2-40B4-BE49-F238E27FC236}">
                <a16:creationId xmlns:a16="http://schemas.microsoft.com/office/drawing/2014/main" id="{7FA1EDAE-9CC3-C14D-8894-70B8F69A28CD}"/>
              </a:ext>
            </a:extLst>
          </p:cNvPr>
          <p:cNvSpPr/>
          <p:nvPr/>
        </p:nvSpPr>
        <p:spPr>
          <a:xfrm>
            <a:off x="554599" y="2986548"/>
            <a:ext cx="347980" cy="76200"/>
          </a:xfrm>
          <a:custGeom>
            <a:avLst/>
            <a:gdLst/>
            <a:ahLst/>
            <a:cxnLst/>
            <a:rect l="l" t="t" r="r" b="b"/>
            <a:pathLst>
              <a:path w="347980" h="76200">
                <a:moveTo>
                  <a:pt x="272795" y="76200"/>
                </a:moveTo>
                <a:lnTo>
                  <a:pt x="272795" y="0"/>
                </a:lnTo>
                <a:lnTo>
                  <a:pt x="323575" y="25908"/>
                </a:lnTo>
                <a:lnTo>
                  <a:pt x="284988" y="25908"/>
                </a:lnTo>
                <a:lnTo>
                  <a:pt x="284988" y="50292"/>
                </a:lnTo>
                <a:lnTo>
                  <a:pt x="323575" y="50292"/>
                </a:lnTo>
                <a:lnTo>
                  <a:pt x="272795" y="76200"/>
                </a:lnTo>
                <a:close/>
              </a:path>
              <a:path w="347980" h="76200">
                <a:moveTo>
                  <a:pt x="272795" y="50292"/>
                </a:moveTo>
                <a:lnTo>
                  <a:pt x="0" y="50292"/>
                </a:lnTo>
                <a:lnTo>
                  <a:pt x="0" y="25908"/>
                </a:lnTo>
                <a:lnTo>
                  <a:pt x="272795" y="25908"/>
                </a:lnTo>
                <a:lnTo>
                  <a:pt x="272795" y="50292"/>
                </a:lnTo>
                <a:close/>
              </a:path>
              <a:path w="347980" h="76200">
                <a:moveTo>
                  <a:pt x="323575" y="50292"/>
                </a:moveTo>
                <a:lnTo>
                  <a:pt x="284988" y="50292"/>
                </a:lnTo>
                <a:lnTo>
                  <a:pt x="284988" y="25908"/>
                </a:lnTo>
                <a:lnTo>
                  <a:pt x="323575" y="25908"/>
                </a:lnTo>
                <a:lnTo>
                  <a:pt x="347472" y="38100"/>
                </a:lnTo>
                <a:lnTo>
                  <a:pt x="323575" y="50292"/>
                </a:lnTo>
                <a:close/>
              </a:path>
            </a:pathLst>
          </a:custGeom>
          <a:solidFill>
            <a:srgbClr val="87B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6">
            <a:extLst>
              <a:ext uri="{FF2B5EF4-FFF2-40B4-BE49-F238E27FC236}">
                <a16:creationId xmlns:a16="http://schemas.microsoft.com/office/drawing/2014/main" id="{FF2B51B2-FFB8-9A44-B570-7D39EDC61CE5}"/>
              </a:ext>
            </a:extLst>
          </p:cNvPr>
          <p:cNvGrpSpPr/>
          <p:nvPr/>
        </p:nvGrpSpPr>
        <p:grpSpPr>
          <a:xfrm>
            <a:off x="5094189" y="955271"/>
            <a:ext cx="3947160" cy="3752215"/>
            <a:chOff x="6647688" y="2258567"/>
            <a:chExt cx="3947160" cy="3752215"/>
          </a:xfrm>
        </p:grpSpPr>
        <p:pic>
          <p:nvPicPr>
            <p:cNvPr id="29" name="object 27">
              <a:extLst>
                <a:ext uri="{FF2B5EF4-FFF2-40B4-BE49-F238E27FC236}">
                  <a16:creationId xmlns:a16="http://schemas.microsoft.com/office/drawing/2014/main" id="{C2EC41FA-5506-334F-BA8D-6DA57E8D273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53783" y="3119627"/>
              <a:ext cx="3933443" cy="2881883"/>
            </a:xfrm>
            <a:prstGeom prst="rect">
              <a:avLst/>
            </a:prstGeom>
          </p:spPr>
        </p:pic>
        <p:pic>
          <p:nvPicPr>
            <p:cNvPr id="30" name="object 28">
              <a:extLst>
                <a:ext uri="{FF2B5EF4-FFF2-40B4-BE49-F238E27FC236}">
                  <a16:creationId xmlns:a16="http://schemas.microsoft.com/office/drawing/2014/main" id="{631F63AF-AB83-1140-9103-D95DC09008C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3783" y="2301239"/>
              <a:ext cx="3899916" cy="771143"/>
            </a:xfrm>
            <a:prstGeom prst="rect">
              <a:avLst/>
            </a:prstGeom>
          </p:spPr>
        </p:pic>
        <p:sp>
          <p:nvSpPr>
            <p:cNvPr id="31" name="object 29">
              <a:extLst>
                <a:ext uri="{FF2B5EF4-FFF2-40B4-BE49-F238E27FC236}">
                  <a16:creationId xmlns:a16="http://schemas.microsoft.com/office/drawing/2014/main" id="{00E720FF-2707-B94A-8504-0C4D441021E3}"/>
                </a:ext>
              </a:extLst>
            </p:cNvPr>
            <p:cNvSpPr/>
            <p:nvPr/>
          </p:nvSpPr>
          <p:spPr>
            <a:xfrm>
              <a:off x="6647688" y="2258567"/>
              <a:ext cx="3947160" cy="3752215"/>
            </a:xfrm>
            <a:custGeom>
              <a:avLst/>
              <a:gdLst/>
              <a:ahLst/>
              <a:cxnLst/>
              <a:rect l="l" t="t" r="r" b="b"/>
              <a:pathLst>
                <a:path w="3947159" h="3752215">
                  <a:moveTo>
                    <a:pt x="12192" y="3739896"/>
                  </a:moveTo>
                  <a:lnTo>
                    <a:pt x="0" y="3739896"/>
                  </a:lnTo>
                  <a:lnTo>
                    <a:pt x="0" y="3663696"/>
                  </a:lnTo>
                  <a:lnTo>
                    <a:pt x="24383" y="3663696"/>
                  </a:lnTo>
                  <a:lnTo>
                    <a:pt x="24383" y="3726180"/>
                  </a:lnTo>
                  <a:lnTo>
                    <a:pt x="12192" y="3726180"/>
                  </a:lnTo>
                  <a:lnTo>
                    <a:pt x="12192" y="3739896"/>
                  </a:lnTo>
                  <a:close/>
                </a:path>
                <a:path w="3947159" h="3752215">
                  <a:moveTo>
                    <a:pt x="74676" y="3752087"/>
                  </a:moveTo>
                  <a:lnTo>
                    <a:pt x="12192" y="3752087"/>
                  </a:lnTo>
                  <a:lnTo>
                    <a:pt x="12192" y="3726180"/>
                  </a:lnTo>
                  <a:lnTo>
                    <a:pt x="24383" y="3726180"/>
                  </a:lnTo>
                  <a:lnTo>
                    <a:pt x="24383" y="3739896"/>
                  </a:lnTo>
                  <a:lnTo>
                    <a:pt x="74676" y="3739896"/>
                  </a:lnTo>
                  <a:lnTo>
                    <a:pt x="74676" y="3752087"/>
                  </a:lnTo>
                  <a:close/>
                </a:path>
                <a:path w="3947159" h="3752215">
                  <a:moveTo>
                    <a:pt x="74676" y="3739896"/>
                  </a:moveTo>
                  <a:lnTo>
                    <a:pt x="24383" y="3739896"/>
                  </a:lnTo>
                  <a:lnTo>
                    <a:pt x="24383" y="3726180"/>
                  </a:lnTo>
                  <a:lnTo>
                    <a:pt x="74676" y="3726180"/>
                  </a:lnTo>
                  <a:lnTo>
                    <a:pt x="74676" y="3739896"/>
                  </a:lnTo>
                  <a:close/>
                </a:path>
                <a:path w="3947159" h="3752215">
                  <a:moveTo>
                    <a:pt x="24383" y="3639312"/>
                  </a:moveTo>
                  <a:lnTo>
                    <a:pt x="0" y="3639312"/>
                  </a:lnTo>
                  <a:lnTo>
                    <a:pt x="0" y="3563112"/>
                  </a:lnTo>
                  <a:lnTo>
                    <a:pt x="24383" y="3563112"/>
                  </a:lnTo>
                  <a:lnTo>
                    <a:pt x="24383" y="3639312"/>
                  </a:lnTo>
                  <a:close/>
                </a:path>
                <a:path w="3947159" h="3752215">
                  <a:moveTo>
                    <a:pt x="24383" y="3538728"/>
                  </a:moveTo>
                  <a:lnTo>
                    <a:pt x="0" y="3538728"/>
                  </a:lnTo>
                  <a:lnTo>
                    <a:pt x="0" y="3464052"/>
                  </a:lnTo>
                  <a:lnTo>
                    <a:pt x="24383" y="3464052"/>
                  </a:lnTo>
                  <a:lnTo>
                    <a:pt x="24383" y="3538728"/>
                  </a:lnTo>
                  <a:close/>
                </a:path>
                <a:path w="3947159" h="3752215">
                  <a:moveTo>
                    <a:pt x="24383" y="3438144"/>
                  </a:moveTo>
                  <a:lnTo>
                    <a:pt x="0" y="3438144"/>
                  </a:lnTo>
                  <a:lnTo>
                    <a:pt x="0" y="3363468"/>
                  </a:lnTo>
                  <a:lnTo>
                    <a:pt x="24383" y="3363468"/>
                  </a:lnTo>
                  <a:lnTo>
                    <a:pt x="24383" y="3438144"/>
                  </a:lnTo>
                  <a:close/>
                </a:path>
                <a:path w="3947159" h="3752215">
                  <a:moveTo>
                    <a:pt x="24383" y="3337560"/>
                  </a:moveTo>
                  <a:lnTo>
                    <a:pt x="0" y="3337560"/>
                  </a:lnTo>
                  <a:lnTo>
                    <a:pt x="0" y="3262884"/>
                  </a:lnTo>
                  <a:lnTo>
                    <a:pt x="24383" y="3262884"/>
                  </a:lnTo>
                  <a:lnTo>
                    <a:pt x="24383" y="3337560"/>
                  </a:lnTo>
                  <a:close/>
                </a:path>
                <a:path w="3947159" h="3752215">
                  <a:moveTo>
                    <a:pt x="24383" y="3238500"/>
                  </a:moveTo>
                  <a:lnTo>
                    <a:pt x="0" y="3238500"/>
                  </a:lnTo>
                  <a:lnTo>
                    <a:pt x="0" y="3162300"/>
                  </a:lnTo>
                  <a:lnTo>
                    <a:pt x="24383" y="3162300"/>
                  </a:lnTo>
                  <a:lnTo>
                    <a:pt x="24383" y="3238500"/>
                  </a:lnTo>
                  <a:close/>
                </a:path>
                <a:path w="3947159" h="3752215">
                  <a:moveTo>
                    <a:pt x="24383" y="3137916"/>
                  </a:moveTo>
                  <a:lnTo>
                    <a:pt x="0" y="3137916"/>
                  </a:lnTo>
                  <a:lnTo>
                    <a:pt x="0" y="3063239"/>
                  </a:lnTo>
                  <a:lnTo>
                    <a:pt x="24383" y="3063239"/>
                  </a:lnTo>
                  <a:lnTo>
                    <a:pt x="24383" y="3137916"/>
                  </a:lnTo>
                  <a:close/>
                </a:path>
                <a:path w="3947159" h="3752215">
                  <a:moveTo>
                    <a:pt x="24383" y="3037332"/>
                  </a:moveTo>
                  <a:lnTo>
                    <a:pt x="0" y="3037332"/>
                  </a:lnTo>
                  <a:lnTo>
                    <a:pt x="0" y="2962655"/>
                  </a:lnTo>
                  <a:lnTo>
                    <a:pt x="24383" y="2962655"/>
                  </a:lnTo>
                  <a:lnTo>
                    <a:pt x="24383" y="3037332"/>
                  </a:lnTo>
                  <a:close/>
                </a:path>
                <a:path w="3947159" h="3752215">
                  <a:moveTo>
                    <a:pt x="24383" y="2936748"/>
                  </a:moveTo>
                  <a:lnTo>
                    <a:pt x="0" y="2936748"/>
                  </a:lnTo>
                  <a:lnTo>
                    <a:pt x="0" y="2862071"/>
                  </a:lnTo>
                  <a:lnTo>
                    <a:pt x="24383" y="2862071"/>
                  </a:lnTo>
                  <a:lnTo>
                    <a:pt x="24383" y="2936748"/>
                  </a:lnTo>
                  <a:close/>
                </a:path>
                <a:path w="3947159" h="3752215">
                  <a:moveTo>
                    <a:pt x="24383" y="2837687"/>
                  </a:moveTo>
                  <a:lnTo>
                    <a:pt x="0" y="2837687"/>
                  </a:lnTo>
                  <a:lnTo>
                    <a:pt x="0" y="2761487"/>
                  </a:lnTo>
                  <a:lnTo>
                    <a:pt x="24383" y="2761487"/>
                  </a:lnTo>
                  <a:lnTo>
                    <a:pt x="24383" y="2837687"/>
                  </a:lnTo>
                  <a:close/>
                </a:path>
                <a:path w="3947159" h="3752215">
                  <a:moveTo>
                    <a:pt x="24383" y="2737103"/>
                  </a:moveTo>
                  <a:lnTo>
                    <a:pt x="0" y="2737103"/>
                  </a:lnTo>
                  <a:lnTo>
                    <a:pt x="0" y="2660903"/>
                  </a:lnTo>
                  <a:lnTo>
                    <a:pt x="24383" y="2660903"/>
                  </a:lnTo>
                  <a:lnTo>
                    <a:pt x="24383" y="2737103"/>
                  </a:lnTo>
                  <a:close/>
                </a:path>
                <a:path w="3947159" h="3752215">
                  <a:moveTo>
                    <a:pt x="24383" y="2636519"/>
                  </a:moveTo>
                  <a:lnTo>
                    <a:pt x="0" y="2636519"/>
                  </a:lnTo>
                  <a:lnTo>
                    <a:pt x="0" y="2561844"/>
                  </a:lnTo>
                  <a:lnTo>
                    <a:pt x="24383" y="2561844"/>
                  </a:lnTo>
                  <a:lnTo>
                    <a:pt x="24383" y="2636519"/>
                  </a:lnTo>
                  <a:close/>
                </a:path>
                <a:path w="3947159" h="3752215">
                  <a:moveTo>
                    <a:pt x="24383" y="2535935"/>
                  </a:moveTo>
                  <a:lnTo>
                    <a:pt x="0" y="2535935"/>
                  </a:lnTo>
                  <a:lnTo>
                    <a:pt x="0" y="2461260"/>
                  </a:lnTo>
                  <a:lnTo>
                    <a:pt x="24383" y="2461260"/>
                  </a:lnTo>
                  <a:lnTo>
                    <a:pt x="24383" y="2535935"/>
                  </a:lnTo>
                  <a:close/>
                </a:path>
                <a:path w="3947159" h="3752215">
                  <a:moveTo>
                    <a:pt x="24383" y="2435352"/>
                  </a:moveTo>
                  <a:lnTo>
                    <a:pt x="0" y="2435352"/>
                  </a:lnTo>
                  <a:lnTo>
                    <a:pt x="0" y="2360676"/>
                  </a:lnTo>
                  <a:lnTo>
                    <a:pt x="24383" y="2360676"/>
                  </a:lnTo>
                  <a:lnTo>
                    <a:pt x="24383" y="2435352"/>
                  </a:lnTo>
                  <a:close/>
                </a:path>
                <a:path w="3947159" h="3752215">
                  <a:moveTo>
                    <a:pt x="24383" y="2336292"/>
                  </a:moveTo>
                  <a:lnTo>
                    <a:pt x="0" y="2336292"/>
                  </a:lnTo>
                  <a:lnTo>
                    <a:pt x="0" y="2260092"/>
                  </a:lnTo>
                  <a:lnTo>
                    <a:pt x="24383" y="2260092"/>
                  </a:lnTo>
                  <a:lnTo>
                    <a:pt x="24383" y="2336292"/>
                  </a:lnTo>
                  <a:close/>
                </a:path>
                <a:path w="3947159" h="3752215">
                  <a:moveTo>
                    <a:pt x="24383" y="2235708"/>
                  </a:moveTo>
                  <a:lnTo>
                    <a:pt x="0" y="2235708"/>
                  </a:lnTo>
                  <a:lnTo>
                    <a:pt x="0" y="2161032"/>
                  </a:lnTo>
                  <a:lnTo>
                    <a:pt x="24383" y="2161032"/>
                  </a:lnTo>
                  <a:lnTo>
                    <a:pt x="24383" y="2235708"/>
                  </a:lnTo>
                  <a:close/>
                </a:path>
                <a:path w="3947159" h="3752215">
                  <a:moveTo>
                    <a:pt x="24383" y="2135124"/>
                  </a:moveTo>
                  <a:lnTo>
                    <a:pt x="0" y="2135124"/>
                  </a:lnTo>
                  <a:lnTo>
                    <a:pt x="0" y="2060448"/>
                  </a:lnTo>
                  <a:lnTo>
                    <a:pt x="24383" y="2060448"/>
                  </a:lnTo>
                  <a:lnTo>
                    <a:pt x="24383" y="2135124"/>
                  </a:lnTo>
                  <a:close/>
                </a:path>
                <a:path w="3947159" h="3752215">
                  <a:moveTo>
                    <a:pt x="24383" y="2034540"/>
                  </a:moveTo>
                  <a:lnTo>
                    <a:pt x="0" y="2034540"/>
                  </a:lnTo>
                  <a:lnTo>
                    <a:pt x="0" y="1959864"/>
                  </a:lnTo>
                  <a:lnTo>
                    <a:pt x="24383" y="1959864"/>
                  </a:lnTo>
                  <a:lnTo>
                    <a:pt x="24383" y="2034540"/>
                  </a:lnTo>
                  <a:close/>
                </a:path>
                <a:path w="3947159" h="3752215">
                  <a:moveTo>
                    <a:pt x="24383" y="1935480"/>
                  </a:moveTo>
                  <a:lnTo>
                    <a:pt x="0" y="1935480"/>
                  </a:lnTo>
                  <a:lnTo>
                    <a:pt x="0" y="1859280"/>
                  </a:lnTo>
                  <a:lnTo>
                    <a:pt x="24383" y="1859280"/>
                  </a:lnTo>
                  <a:lnTo>
                    <a:pt x="24383" y="1935480"/>
                  </a:lnTo>
                  <a:close/>
                </a:path>
                <a:path w="3947159" h="3752215">
                  <a:moveTo>
                    <a:pt x="24383" y="1834896"/>
                  </a:moveTo>
                  <a:lnTo>
                    <a:pt x="0" y="1834896"/>
                  </a:lnTo>
                  <a:lnTo>
                    <a:pt x="0" y="1760220"/>
                  </a:lnTo>
                  <a:lnTo>
                    <a:pt x="24383" y="1760220"/>
                  </a:lnTo>
                  <a:lnTo>
                    <a:pt x="24383" y="1834896"/>
                  </a:lnTo>
                  <a:close/>
                </a:path>
                <a:path w="3947159" h="3752215">
                  <a:moveTo>
                    <a:pt x="24383" y="1734312"/>
                  </a:moveTo>
                  <a:lnTo>
                    <a:pt x="0" y="1734312"/>
                  </a:lnTo>
                  <a:lnTo>
                    <a:pt x="0" y="1659635"/>
                  </a:lnTo>
                  <a:lnTo>
                    <a:pt x="24383" y="1659635"/>
                  </a:lnTo>
                  <a:lnTo>
                    <a:pt x="24383" y="1734312"/>
                  </a:lnTo>
                  <a:close/>
                </a:path>
                <a:path w="3947159" h="3752215">
                  <a:moveTo>
                    <a:pt x="24383" y="1633728"/>
                  </a:moveTo>
                  <a:lnTo>
                    <a:pt x="0" y="1633728"/>
                  </a:lnTo>
                  <a:lnTo>
                    <a:pt x="0" y="1559051"/>
                  </a:lnTo>
                  <a:lnTo>
                    <a:pt x="24383" y="1559051"/>
                  </a:lnTo>
                  <a:lnTo>
                    <a:pt x="24383" y="1633728"/>
                  </a:lnTo>
                  <a:close/>
                </a:path>
                <a:path w="3947159" h="3752215">
                  <a:moveTo>
                    <a:pt x="24383" y="1534667"/>
                  </a:moveTo>
                  <a:lnTo>
                    <a:pt x="0" y="1534667"/>
                  </a:lnTo>
                  <a:lnTo>
                    <a:pt x="0" y="1458467"/>
                  </a:lnTo>
                  <a:lnTo>
                    <a:pt x="24383" y="1458467"/>
                  </a:lnTo>
                  <a:lnTo>
                    <a:pt x="24383" y="1534667"/>
                  </a:lnTo>
                  <a:close/>
                </a:path>
                <a:path w="3947159" h="3752215">
                  <a:moveTo>
                    <a:pt x="24383" y="1434084"/>
                  </a:moveTo>
                  <a:lnTo>
                    <a:pt x="0" y="1434084"/>
                  </a:lnTo>
                  <a:lnTo>
                    <a:pt x="0" y="1357884"/>
                  </a:lnTo>
                  <a:lnTo>
                    <a:pt x="24383" y="1357884"/>
                  </a:lnTo>
                  <a:lnTo>
                    <a:pt x="24383" y="1434084"/>
                  </a:lnTo>
                  <a:close/>
                </a:path>
                <a:path w="3947159" h="3752215">
                  <a:moveTo>
                    <a:pt x="24383" y="1333500"/>
                  </a:moveTo>
                  <a:lnTo>
                    <a:pt x="0" y="1333500"/>
                  </a:lnTo>
                  <a:lnTo>
                    <a:pt x="0" y="1258824"/>
                  </a:lnTo>
                  <a:lnTo>
                    <a:pt x="24383" y="1258824"/>
                  </a:lnTo>
                  <a:lnTo>
                    <a:pt x="24383" y="1333500"/>
                  </a:lnTo>
                  <a:close/>
                </a:path>
                <a:path w="3947159" h="3752215">
                  <a:moveTo>
                    <a:pt x="24383" y="1232916"/>
                  </a:moveTo>
                  <a:lnTo>
                    <a:pt x="0" y="1232916"/>
                  </a:lnTo>
                  <a:lnTo>
                    <a:pt x="0" y="1158240"/>
                  </a:lnTo>
                  <a:lnTo>
                    <a:pt x="24383" y="1158240"/>
                  </a:lnTo>
                  <a:lnTo>
                    <a:pt x="24383" y="1232916"/>
                  </a:lnTo>
                  <a:close/>
                </a:path>
                <a:path w="3947159" h="3752215">
                  <a:moveTo>
                    <a:pt x="24383" y="1132332"/>
                  </a:moveTo>
                  <a:lnTo>
                    <a:pt x="0" y="1132332"/>
                  </a:lnTo>
                  <a:lnTo>
                    <a:pt x="0" y="1057656"/>
                  </a:lnTo>
                  <a:lnTo>
                    <a:pt x="24383" y="1057656"/>
                  </a:lnTo>
                  <a:lnTo>
                    <a:pt x="24383" y="1132332"/>
                  </a:lnTo>
                  <a:close/>
                </a:path>
                <a:path w="3947159" h="3752215">
                  <a:moveTo>
                    <a:pt x="24383" y="1033272"/>
                  </a:moveTo>
                  <a:lnTo>
                    <a:pt x="0" y="1033272"/>
                  </a:lnTo>
                  <a:lnTo>
                    <a:pt x="0" y="957072"/>
                  </a:lnTo>
                  <a:lnTo>
                    <a:pt x="24383" y="957072"/>
                  </a:lnTo>
                  <a:lnTo>
                    <a:pt x="24383" y="1033272"/>
                  </a:lnTo>
                  <a:close/>
                </a:path>
                <a:path w="3947159" h="3752215">
                  <a:moveTo>
                    <a:pt x="24383" y="932688"/>
                  </a:moveTo>
                  <a:lnTo>
                    <a:pt x="0" y="932688"/>
                  </a:lnTo>
                  <a:lnTo>
                    <a:pt x="0" y="858012"/>
                  </a:lnTo>
                  <a:lnTo>
                    <a:pt x="24383" y="858012"/>
                  </a:lnTo>
                  <a:lnTo>
                    <a:pt x="24383" y="932688"/>
                  </a:lnTo>
                  <a:close/>
                </a:path>
                <a:path w="3947159" h="3752215">
                  <a:moveTo>
                    <a:pt x="24383" y="832104"/>
                  </a:moveTo>
                  <a:lnTo>
                    <a:pt x="0" y="832104"/>
                  </a:lnTo>
                  <a:lnTo>
                    <a:pt x="0" y="757428"/>
                  </a:lnTo>
                  <a:lnTo>
                    <a:pt x="24383" y="757428"/>
                  </a:lnTo>
                  <a:lnTo>
                    <a:pt x="24383" y="832104"/>
                  </a:lnTo>
                  <a:close/>
                </a:path>
                <a:path w="3947159" h="3752215">
                  <a:moveTo>
                    <a:pt x="24383" y="731520"/>
                  </a:moveTo>
                  <a:lnTo>
                    <a:pt x="0" y="731520"/>
                  </a:lnTo>
                  <a:lnTo>
                    <a:pt x="0" y="656843"/>
                  </a:lnTo>
                  <a:lnTo>
                    <a:pt x="24383" y="656843"/>
                  </a:lnTo>
                  <a:lnTo>
                    <a:pt x="24383" y="731520"/>
                  </a:lnTo>
                  <a:close/>
                </a:path>
                <a:path w="3947159" h="3752215">
                  <a:moveTo>
                    <a:pt x="24383" y="632459"/>
                  </a:moveTo>
                  <a:lnTo>
                    <a:pt x="0" y="632459"/>
                  </a:lnTo>
                  <a:lnTo>
                    <a:pt x="0" y="556259"/>
                  </a:lnTo>
                  <a:lnTo>
                    <a:pt x="24383" y="556259"/>
                  </a:lnTo>
                  <a:lnTo>
                    <a:pt x="24383" y="632459"/>
                  </a:lnTo>
                  <a:close/>
                </a:path>
                <a:path w="3947159" h="3752215">
                  <a:moveTo>
                    <a:pt x="24383" y="531875"/>
                  </a:moveTo>
                  <a:lnTo>
                    <a:pt x="0" y="531875"/>
                  </a:lnTo>
                  <a:lnTo>
                    <a:pt x="0" y="457200"/>
                  </a:lnTo>
                  <a:lnTo>
                    <a:pt x="24383" y="457200"/>
                  </a:lnTo>
                  <a:lnTo>
                    <a:pt x="24383" y="531875"/>
                  </a:lnTo>
                  <a:close/>
                </a:path>
                <a:path w="3947159" h="3752215">
                  <a:moveTo>
                    <a:pt x="24383" y="431292"/>
                  </a:moveTo>
                  <a:lnTo>
                    <a:pt x="0" y="431292"/>
                  </a:lnTo>
                  <a:lnTo>
                    <a:pt x="0" y="356616"/>
                  </a:lnTo>
                  <a:lnTo>
                    <a:pt x="24383" y="356616"/>
                  </a:lnTo>
                  <a:lnTo>
                    <a:pt x="24383" y="431292"/>
                  </a:lnTo>
                  <a:close/>
                </a:path>
                <a:path w="3947159" h="3752215">
                  <a:moveTo>
                    <a:pt x="24383" y="330708"/>
                  </a:moveTo>
                  <a:lnTo>
                    <a:pt x="0" y="330708"/>
                  </a:lnTo>
                  <a:lnTo>
                    <a:pt x="0" y="256032"/>
                  </a:lnTo>
                  <a:lnTo>
                    <a:pt x="24383" y="256032"/>
                  </a:lnTo>
                  <a:lnTo>
                    <a:pt x="24383" y="330708"/>
                  </a:lnTo>
                  <a:close/>
                </a:path>
                <a:path w="3947159" h="3752215">
                  <a:moveTo>
                    <a:pt x="24383" y="231648"/>
                  </a:moveTo>
                  <a:lnTo>
                    <a:pt x="0" y="231648"/>
                  </a:lnTo>
                  <a:lnTo>
                    <a:pt x="0" y="155448"/>
                  </a:lnTo>
                  <a:lnTo>
                    <a:pt x="24383" y="155448"/>
                  </a:lnTo>
                  <a:lnTo>
                    <a:pt x="24383" y="231648"/>
                  </a:lnTo>
                  <a:close/>
                </a:path>
                <a:path w="3947159" h="3752215">
                  <a:moveTo>
                    <a:pt x="24383" y="131064"/>
                  </a:moveTo>
                  <a:lnTo>
                    <a:pt x="0" y="131064"/>
                  </a:lnTo>
                  <a:lnTo>
                    <a:pt x="0" y="54864"/>
                  </a:lnTo>
                  <a:lnTo>
                    <a:pt x="24383" y="54864"/>
                  </a:lnTo>
                  <a:lnTo>
                    <a:pt x="24383" y="131064"/>
                  </a:lnTo>
                  <a:close/>
                </a:path>
                <a:path w="3947159" h="3752215">
                  <a:moveTo>
                    <a:pt x="24383" y="30480"/>
                  </a:moveTo>
                  <a:lnTo>
                    <a:pt x="0" y="30480"/>
                  </a:lnTo>
                  <a:lnTo>
                    <a:pt x="0" y="6096"/>
                  </a:lnTo>
                  <a:lnTo>
                    <a:pt x="4572" y="0"/>
                  </a:lnTo>
                  <a:lnTo>
                    <a:pt x="70104" y="0"/>
                  </a:lnTo>
                  <a:lnTo>
                    <a:pt x="70104" y="12191"/>
                  </a:lnTo>
                  <a:lnTo>
                    <a:pt x="24383" y="12191"/>
                  </a:lnTo>
                  <a:lnTo>
                    <a:pt x="12192" y="25908"/>
                  </a:lnTo>
                  <a:lnTo>
                    <a:pt x="24383" y="25908"/>
                  </a:lnTo>
                  <a:lnTo>
                    <a:pt x="24383" y="30480"/>
                  </a:lnTo>
                  <a:close/>
                </a:path>
                <a:path w="3947159" h="3752215">
                  <a:moveTo>
                    <a:pt x="24383" y="25908"/>
                  </a:moveTo>
                  <a:lnTo>
                    <a:pt x="12192" y="25908"/>
                  </a:lnTo>
                  <a:lnTo>
                    <a:pt x="24383" y="12191"/>
                  </a:lnTo>
                  <a:lnTo>
                    <a:pt x="24383" y="25908"/>
                  </a:lnTo>
                  <a:close/>
                </a:path>
                <a:path w="3947159" h="3752215">
                  <a:moveTo>
                    <a:pt x="70104" y="25908"/>
                  </a:moveTo>
                  <a:lnTo>
                    <a:pt x="24383" y="25908"/>
                  </a:lnTo>
                  <a:lnTo>
                    <a:pt x="24383" y="12191"/>
                  </a:lnTo>
                  <a:lnTo>
                    <a:pt x="70104" y="12191"/>
                  </a:lnTo>
                  <a:lnTo>
                    <a:pt x="70104" y="25908"/>
                  </a:lnTo>
                  <a:close/>
                </a:path>
                <a:path w="3947159" h="3752215">
                  <a:moveTo>
                    <a:pt x="169164" y="25908"/>
                  </a:moveTo>
                  <a:lnTo>
                    <a:pt x="94488" y="25908"/>
                  </a:lnTo>
                  <a:lnTo>
                    <a:pt x="94488" y="0"/>
                  </a:lnTo>
                  <a:lnTo>
                    <a:pt x="169164" y="0"/>
                  </a:lnTo>
                  <a:lnTo>
                    <a:pt x="169164" y="25908"/>
                  </a:lnTo>
                  <a:close/>
                </a:path>
                <a:path w="3947159" h="3752215">
                  <a:moveTo>
                    <a:pt x="269748" y="25908"/>
                  </a:moveTo>
                  <a:lnTo>
                    <a:pt x="195072" y="25908"/>
                  </a:lnTo>
                  <a:lnTo>
                    <a:pt x="195072" y="0"/>
                  </a:lnTo>
                  <a:lnTo>
                    <a:pt x="269748" y="0"/>
                  </a:lnTo>
                  <a:lnTo>
                    <a:pt x="269748" y="25908"/>
                  </a:lnTo>
                  <a:close/>
                </a:path>
                <a:path w="3947159" h="3752215">
                  <a:moveTo>
                    <a:pt x="370332" y="25908"/>
                  </a:moveTo>
                  <a:lnTo>
                    <a:pt x="295656" y="25908"/>
                  </a:lnTo>
                  <a:lnTo>
                    <a:pt x="295656" y="0"/>
                  </a:lnTo>
                  <a:lnTo>
                    <a:pt x="370332" y="0"/>
                  </a:lnTo>
                  <a:lnTo>
                    <a:pt x="370332" y="25908"/>
                  </a:lnTo>
                  <a:close/>
                </a:path>
                <a:path w="3947159" h="3752215">
                  <a:moveTo>
                    <a:pt x="470916" y="25908"/>
                  </a:moveTo>
                  <a:lnTo>
                    <a:pt x="394716" y="25908"/>
                  </a:lnTo>
                  <a:lnTo>
                    <a:pt x="394716" y="0"/>
                  </a:lnTo>
                  <a:lnTo>
                    <a:pt x="470916" y="0"/>
                  </a:lnTo>
                  <a:lnTo>
                    <a:pt x="470916" y="25908"/>
                  </a:lnTo>
                  <a:close/>
                </a:path>
                <a:path w="3947159" h="3752215">
                  <a:moveTo>
                    <a:pt x="571500" y="25908"/>
                  </a:moveTo>
                  <a:lnTo>
                    <a:pt x="495300" y="25908"/>
                  </a:lnTo>
                  <a:lnTo>
                    <a:pt x="495300" y="0"/>
                  </a:lnTo>
                  <a:lnTo>
                    <a:pt x="571500" y="0"/>
                  </a:lnTo>
                  <a:lnTo>
                    <a:pt x="571500" y="25908"/>
                  </a:lnTo>
                  <a:close/>
                </a:path>
                <a:path w="3947159" h="3752215">
                  <a:moveTo>
                    <a:pt x="670560" y="25908"/>
                  </a:moveTo>
                  <a:lnTo>
                    <a:pt x="595883" y="25908"/>
                  </a:lnTo>
                  <a:lnTo>
                    <a:pt x="595883" y="0"/>
                  </a:lnTo>
                  <a:lnTo>
                    <a:pt x="670560" y="0"/>
                  </a:lnTo>
                  <a:lnTo>
                    <a:pt x="670560" y="25908"/>
                  </a:lnTo>
                  <a:close/>
                </a:path>
                <a:path w="3947159" h="3752215">
                  <a:moveTo>
                    <a:pt x="771144" y="25908"/>
                  </a:moveTo>
                  <a:lnTo>
                    <a:pt x="696467" y="25908"/>
                  </a:lnTo>
                  <a:lnTo>
                    <a:pt x="696467" y="0"/>
                  </a:lnTo>
                  <a:lnTo>
                    <a:pt x="771144" y="0"/>
                  </a:lnTo>
                  <a:lnTo>
                    <a:pt x="771144" y="25908"/>
                  </a:lnTo>
                  <a:close/>
                </a:path>
                <a:path w="3947159" h="3752215">
                  <a:moveTo>
                    <a:pt x="871728" y="25908"/>
                  </a:moveTo>
                  <a:lnTo>
                    <a:pt x="797051" y="25908"/>
                  </a:lnTo>
                  <a:lnTo>
                    <a:pt x="797051" y="0"/>
                  </a:lnTo>
                  <a:lnTo>
                    <a:pt x="871728" y="0"/>
                  </a:lnTo>
                  <a:lnTo>
                    <a:pt x="871728" y="25908"/>
                  </a:lnTo>
                  <a:close/>
                </a:path>
                <a:path w="3947159" h="3752215">
                  <a:moveTo>
                    <a:pt x="972312" y="25908"/>
                  </a:moveTo>
                  <a:lnTo>
                    <a:pt x="896112" y="25908"/>
                  </a:lnTo>
                  <a:lnTo>
                    <a:pt x="896112" y="0"/>
                  </a:lnTo>
                  <a:lnTo>
                    <a:pt x="972312" y="0"/>
                  </a:lnTo>
                  <a:lnTo>
                    <a:pt x="972312" y="25908"/>
                  </a:lnTo>
                  <a:close/>
                </a:path>
                <a:path w="3947159" h="3752215">
                  <a:moveTo>
                    <a:pt x="1071372" y="25908"/>
                  </a:moveTo>
                  <a:lnTo>
                    <a:pt x="996696" y="25908"/>
                  </a:lnTo>
                  <a:lnTo>
                    <a:pt x="996696" y="0"/>
                  </a:lnTo>
                  <a:lnTo>
                    <a:pt x="1071372" y="0"/>
                  </a:lnTo>
                  <a:lnTo>
                    <a:pt x="1071372" y="25908"/>
                  </a:lnTo>
                  <a:close/>
                </a:path>
                <a:path w="3947159" h="3752215">
                  <a:moveTo>
                    <a:pt x="1171956" y="25908"/>
                  </a:moveTo>
                  <a:lnTo>
                    <a:pt x="1097280" y="25908"/>
                  </a:lnTo>
                  <a:lnTo>
                    <a:pt x="1097280" y="0"/>
                  </a:lnTo>
                  <a:lnTo>
                    <a:pt x="1171956" y="0"/>
                  </a:lnTo>
                  <a:lnTo>
                    <a:pt x="1171956" y="25908"/>
                  </a:lnTo>
                  <a:close/>
                </a:path>
                <a:path w="3947159" h="3752215">
                  <a:moveTo>
                    <a:pt x="1272540" y="25908"/>
                  </a:moveTo>
                  <a:lnTo>
                    <a:pt x="1197864" y="25908"/>
                  </a:lnTo>
                  <a:lnTo>
                    <a:pt x="1197864" y="0"/>
                  </a:lnTo>
                  <a:lnTo>
                    <a:pt x="1272540" y="0"/>
                  </a:lnTo>
                  <a:lnTo>
                    <a:pt x="1272540" y="25908"/>
                  </a:lnTo>
                  <a:close/>
                </a:path>
                <a:path w="3947159" h="3752215">
                  <a:moveTo>
                    <a:pt x="1373124" y="25908"/>
                  </a:moveTo>
                  <a:lnTo>
                    <a:pt x="1296924" y="25908"/>
                  </a:lnTo>
                  <a:lnTo>
                    <a:pt x="1296924" y="0"/>
                  </a:lnTo>
                  <a:lnTo>
                    <a:pt x="1373124" y="0"/>
                  </a:lnTo>
                  <a:lnTo>
                    <a:pt x="1373124" y="25908"/>
                  </a:lnTo>
                  <a:close/>
                </a:path>
                <a:path w="3947159" h="3752215">
                  <a:moveTo>
                    <a:pt x="1472184" y="25908"/>
                  </a:moveTo>
                  <a:lnTo>
                    <a:pt x="1397508" y="25908"/>
                  </a:lnTo>
                  <a:lnTo>
                    <a:pt x="1397508" y="0"/>
                  </a:lnTo>
                  <a:lnTo>
                    <a:pt x="1472184" y="0"/>
                  </a:lnTo>
                  <a:lnTo>
                    <a:pt x="1472184" y="25908"/>
                  </a:lnTo>
                  <a:close/>
                </a:path>
                <a:path w="3947159" h="3752215">
                  <a:moveTo>
                    <a:pt x="1572767" y="25908"/>
                  </a:moveTo>
                  <a:lnTo>
                    <a:pt x="1498092" y="25908"/>
                  </a:lnTo>
                  <a:lnTo>
                    <a:pt x="1498092" y="0"/>
                  </a:lnTo>
                  <a:lnTo>
                    <a:pt x="1572767" y="0"/>
                  </a:lnTo>
                  <a:lnTo>
                    <a:pt x="1572767" y="25908"/>
                  </a:lnTo>
                  <a:close/>
                </a:path>
                <a:path w="3947159" h="3752215">
                  <a:moveTo>
                    <a:pt x="1673351" y="25908"/>
                  </a:moveTo>
                  <a:lnTo>
                    <a:pt x="1598676" y="25908"/>
                  </a:lnTo>
                  <a:lnTo>
                    <a:pt x="1598676" y="0"/>
                  </a:lnTo>
                  <a:lnTo>
                    <a:pt x="1673351" y="0"/>
                  </a:lnTo>
                  <a:lnTo>
                    <a:pt x="1673351" y="25908"/>
                  </a:lnTo>
                  <a:close/>
                </a:path>
                <a:path w="3947159" h="3752215">
                  <a:moveTo>
                    <a:pt x="1773935" y="25908"/>
                  </a:moveTo>
                  <a:lnTo>
                    <a:pt x="1697735" y="25908"/>
                  </a:lnTo>
                  <a:lnTo>
                    <a:pt x="1697735" y="0"/>
                  </a:lnTo>
                  <a:lnTo>
                    <a:pt x="1773935" y="0"/>
                  </a:lnTo>
                  <a:lnTo>
                    <a:pt x="1773935" y="25908"/>
                  </a:lnTo>
                  <a:close/>
                </a:path>
                <a:path w="3947159" h="3752215">
                  <a:moveTo>
                    <a:pt x="1874519" y="25908"/>
                  </a:moveTo>
                  <a:lnTo>
                    <a:pt x="1798319" y="25908"/>
                  </a:lnTo>
                  <a:lnTo>
                    <a:pt x="1798319" y="0"/>
                  </a:lnTo>
                  <a:lnTo>
                    <a:pt x="1874519" y="0"/>
                  </a:lnTo>
                  <a:lnTo>
                    <a:pt x="1874519" y="25908"/>
                  </a:lnTo>
                  <a:close/>
                </a:path>
                <a:path w="3947159" h="3752215">
                  <a:moveTo>
                    <a:pt x="1973580" y="25908"/>
                  </a:moveTo>
                  <a:lnTo>
                    <a:pt x="1898904" y="25908"/>
                  </a:lnTo>
                  <a:lnTo>
                    <a:pt x="1898904" y="0"/>
                  </a:lnTo>
                  <a:lnTo>
                    <a:pt x="1973580" y="0"/>
                  </a:lnTo>
                  <a:lnTo>
                    <a:pt x="1973580" y="25908"/>
                  </a:lnTo>
                  <a:close/>
                </a:path>
                <a:path w="3947159" h="3752215">
                  <a:moveTo>
                    <a:pt x="2074164" y="25908"/>
                  </a:moveTo>
                  <a:lnTo>
                    <a:pt x="1999488" y="25908"/>
                  </a:lnTo>
                  <a:lnTo>
                    <a:pt x="1999488" y="0"/>
                  </a:lnTo>
                  <a:lnTo>
                    <a:pt x="2074164" y="0"/>
                  </a:lnTo>
                  <a:lnTo>
                    <a:pt x="2074164" y="25908"/>
                  </a:lnTo>
                  <a:close/>
                </a:path>
                <a:path w="3947159" h="3752215">
                  <a:moveTo>
                    <a:pt x="2174748" y="25908"/>
                  </a:moveTo>
                  <a:lnTo>
                    <a:pt x="2100072" y="25908"/>
                  </a:lnTo>
                  <a:lnTo>
                    <a:pt x="2100072" y="0"/>
                  </a:lnTo>
                  <a:lnTo>
                    <a:pt x="2174748" y="0"/>
                  </a:lnTo>
                  <a:lnTo>
                    <a:pt x="2174748" y="25908"/>
                  </a:lnTo>
                  <a:close/>
                </a:path>
                <a:path w="3947159" h="3752215">
                  <a:moveTo>
                    <a:pt x="2275332" y="25908"/>
                  </a:moveTo>
                  <a:lnTo>
                    <a:pt x="2199132" y="25908"/>
                  </a:lnTo>
                  <a:lnTo>
                    <a:pt x="2199132" y="0"/>
                  </a:lnTo>
                  <a:lnTo>
                    <a:pt x="2275332" y="0"/>
                  </a:lnTo>
                  <a:lnTo>
                    <a:pt x="2275332" y="25908"/>
                  </a:lnTo>
                  <a:close/>
                </a:path>
                <a:path w="3947159" h="3752215">
                  <a:moveTo>
                    <a:pt x="2374392" y="25908"/>
                  </a:moveTo>
                  <a:lnTo>
                    <a:pt x="2299716" y="25908"/>
                  </a:lnTo>
                  <a:lnTo>
                    <a:pt x="2299716" y="0"/>
                  </a:lnTo>
                  <a:lnTo>
                    <a:pt x="2374392" y="0"/>
                  </a:lnTo>
                  <a:lnTo>
                    <a:pt x="2374392" y="25908"/>
                  </a:lnTo>
                  <a:close/>
                </a:path>
                <a:path w="3947159" h="3752215">
                  <a:moveTo>
                    <a:pt x="2474976" y="25908"/>
                  </a:moveTo>
                  <a:lnTo>
                    <a:pt x="2400300" y="25908"/>
                  </a:lnTo>
                  <a:lnTo>
                    <a:pt x="2400300" y="0"/>
                  </a:lnTo>
                  <a:lnTo>
                    <a:pt x="2474976" y="0"/>
                  </a:lnTo>
                  <a:lnTo>
                    <a:pt x="2474976" y="25908"/>
                  </a:lnTo>
                  <a:close/>
                </a:path>
                <a:path w="3947159" h="3752215">
                  <a:moveTo>
                    <a:pt x="2575560" y="25908"/>
                  </a:moveTo>
                  <a:lnTo>
                    <a:pt x="2500884" y="25908"/>
                  </a:lnTo>
                  <a:lnTo>
                    <a:pt x="2500884" y="0"/>
                  </a:lnTo>
                  <a:lnTo>
                    <a:pt x="2575560" y="0"/>
                  </a:lnTo>
                  <a:lnTo>
                    <a:pt x="2575560" y="25908"/>
                  </a:lnTo>
                  <a:close/>
                </a:path>
                <a:path w="3947159" h="3752215">
                  <a:moveTo>
                    <a:pt x="2676144" y="25908"/>
                  </a:moveTo>
                  <a:lnTo>
                    <a:pt x="2599944" y="25908"/>
                  </a:lnTo>
                  <a:lnTo>
                    <a:pt x="2599944" y="0"/>
                  </a:lnTo>
                  <a:lnTo>
                    <a:pt x="2676144" y="0"/>
                  </a:lnTo>
                  <a:lnTo>
                    <a:pt x="2676144" y="25908"/>
                  </a:lnTo>
                  <a:close/>
                </a:path>
                <a:path w="3947159" h="3752215">
                  <a:moveTo>
                    <a:pt x="2775204" y="25908"/>
                  </a:moveTo>
                  <a:lnTo>
                    <a:pt x="2700528" y="25908"/>
                  </a:lnTo>
                  <a:lnTo>
                    <a:pt x="2700528" y="0"/>
                  </a:lnTo>
                  <a:lnTo>
                    <a:pt x="2775204" y="0"/>
                  </a:lnTo>
                  <a:lnTo>
                    <a:pt x="2775204" y="25908"/>
                  </a:lnTo>
                  <a:close/>
                </a:path>
                <a:path w="3947159" h="3752215">
                  <a:moveTo>
                    <a:pt x="2875788" y="25908"/>
                  </a:moveTo>
                  <a:lnTo>
                    <a:pt x="2801112" y="25908"/>
                  </a:lnTo>
                  <a:lnTo>
                    <a:pt x="2801112" y="0"/>
                  </a:lnTo>
                  <a:lnTo>
                    <a:pt x="2875788" y="0"/>
                  </a:lnTo>
                  <a:lnTo>
                    <a:pt x="2875788" y="25908"/>
                  </a:lnTo>
                  <a:close/>
                </a:path>
                <a:path w="3947159" h="3752215">
                  <a:moveTo>
                    <a:pt x="2976372" y="25908"/>
                  </a:moveTo>
                  <a:lnTo>
                    <a:pt x="2901696" y="25908"/>
                  </a:lnTo>
                  <a:lnTo>
                    <a:pt x="2901696" y="0"/>
                  </a:lnTo>
                  <a:lnTo>
                    <a:pt x="2976372" y="0"/>
                  </a:lnTo>
                  <a:lnTo>
                    <a:pt x="2976372" y="25908"/>
                  </a:lnTo>
                  <a:close/>
                </a:path>
                <a:path w="3947159" h="3752215">
                  <a:moveTo>
                    <a:pt x="3076956" y="25908"/>
                  </a:moveTo>
                  <a:lnTo>
                    <a:pt x="3000756" y="25908"/>
                  </a:lnTo>
                  <a:lnTo>
                    <a:pt x="3000756" y="0"/>
                  </a:lnTo>
                  <a:lnTo>
                    <a:pt x="3076956" y="0"/>
                  </a:lnTo>
                  <a:lnTo>
                    <a:pt x="3076956" y="25908"/>
                  </a:lnTo>
                  <a:close/>
                </a:path>
                <a:path w="3947159" h="3752215">
                  <a:moveTo>
                    <a:pt x="3177540" y="25908"/>
                  </a:moveTo>
                  <a:lnTo>
                    <a:pt x="3101340" y="25908"/>
                  </a:lnTo>
                  <a:lnTo>
                    <a:pt x="3101340" y="0"/>
                  </a:lnTo>
                  <a:lnTo>
                    <a:pt x="3177540" y="0"/>
                  </a:lnTo>
                  <a:lnTo>
                    <a:pt x="3177540" y="25908"/>
                  </a:lnTo>
                  <a:close/>
                </a:path>
                <a:path w="3947159" h="3752215">
                  <a:moveTo>
                    <a:pt x="3276600" y="25908"/>
                  </a:moveTo>
                  <a:lnTo>
                    <a:pt x="3201923" y="25908"/>
                  </a:lnTo>
                  <a:lnTo>
                    <a:pt x="3201923" y="0"/>
                  </a:lnTo>
                  <a:lnTo>
                    <a:pt x="3276600" y="0"/>
                  </a:lnTo>
                  <a:lnTo>
                    <a:pt x="3276600" y="25908"/>
                  </a:lnTo>
                  <a:close/>
                </a:path>
                <a:path w="3947159" h="3752215">
                  <a:moveTo>
                    <a:pt x="3377184" y="25908"/>
                  </a:moveTo>
                  <a:lnTo>
                    <a:pt x="3302508" y="25908"/>
                  </a:lnTo>
                  <a:lnTo>
                    <a:pt x="3302508" y="0"/>
                  </a:lnTo>
                  <a:lnTo>
                    <a:pt x="3377184" y="0"/>
                  </a:lnTo>
                  <a:lnTo>
                    <a:pt x="3377184" y="25908"/>
                  </a:lnTo>
                  <a:close/>
                </a:path>
                <a:path w="3947159" h="3752215">
                  <a:moveTo>
                    <a:pt x="3477768" y="25908"/>
                  </a:moveTo>
                  <a:lnTo>
                    <a:pt x="3403091" y="25908"/>
                  </a:lnTo>
                  <a:lnTo>
                    <a:pt x="3403091" y="0"/>
                  </a:lnTo>
                  <a:lnTo>
                    <a:pt x="3477768" y="0"/>
                  </a:lnTo>
                  <a:lnTo>
                    <a:pt x="3477768" y="25908"/>
                  </a:lnTo>
                  <a:close/>
                </a:path>
                <a:path w="3947159" h="3752215">
                  <a:moveTo>
                    <a:pt x="3578352" y="25908"/>
                  </a:moveTo>
                  <a:lnTo>
                    <a:pt x="3502152" y="25908"/>
                  </a:lnTo>
                  <a:lnTo>
                    <a:pt x="3502152" y="0"/>
                  </a:lnTo>
                  <a:lnTo>
                    <a:pt x="3578352" y="0"/>
                  </a:lnTo>
                  <a:lnTo>
                    <a:pt x="3578352" y="25908"/>
                  </a:lnTo>
                  <a:close/>
                </a:path>
                <a:path w="3947159" h="3752215">
                  <a:moveTo>
                    <a:pt x="3677412" y="25908"/>
                  </a:moveTo>
                  <a:lnTo>
                    <a:pt x="3602736" y="25908"/>
                  </a:lnTo>
                  <a:lnTo>
                    <a:pt x="3602736" y="0"/>
                  </a:lnTo>
                  <a:lnTo>
                    <a:pt x="3677412" y="0"/>
                  </a:lnTo>
                  <a:lnTo>
                    <a:pt x="3677412" y="25908"/>
                  </a:lnTo>
                  <a:close/>
                </a:path>
                <a:path w="3947159" h="3752215">
                  <a:moveTo>
                    <a:pt x="3777996" y="25908"/>
                  </a:moveTo>
                  <a:lnTo>
                    <a:pt x="3703319" y="25908"/>
                  </a:lnTo>
                  <a:lnTo>
                    <a:pt x="3703319" y="0"/>
                  </a:lnTo>
                  <a:lnTo>
                    <a:pt x="3777996" y="0"/>
                  </a:lnTo>
                  <a:lnTo>
                    <a:pt x="3777996" y="25908"/>
                  </a:lnTo>
                  <a:close/>
                </a:path>
                <a:path w="3947159" h="3752215">
                  <a:moveTo>
                    <a:pt x="3878580" y="25908"/>
                  </a:moveTo>
                  <a:lnTo>
                    <a:pt x="3803904" y="25908"/>
                  </a:lnTo>
                  <a:lnTo>
                    <a:pt x="3803904" y="0"/>
                  </a:lnTo>
                  <a:lnTo>
                    <a:pt x="3878580" y="0"/>
                  </a:lnTo>
                  <a:lnTo>
                    <a:pt x="3878580" y="25908"/>
                  </a:lnTo>
                  <a:close/>
                </a:path>
                <a:path w="3947159" h="3752215">
                  <a:moveTo>
                    <a:pt x="3922776" y="25908"/>
                  </a:moveTo>
                  <a:lnTo>
                    <a:pt x="3902964" y="25908"/>
                  </a:lnTo>
                  <a:lnTo>
                    <a:pt x="3902964" y="0"/>
                  </a:lnTo>
                  <a:lnTo>
                    <a:pt x="3941064" y="0"/>
                  </a:lnTo>
                  <a:lnTo>
                    <a:pt x="3947159" y="6096"/>
                  </a:lnTo>
                  <a:lnTo>
                    <a:pt x="3947159" y="12191"/>
                  </a:lnTo>
                  <a:lnTo>
                    <a:pt x="3922776" y="12191"/>
                  </a:lnTo>
                  <a:lnTo>
                    <a:pt x="3922776" y="25908"/>
                  </a:lnTo>
                  <a:close/>
                </a:path>
                <a:path w="3947159" h="3752215">
                  <a:moveTo>
                    <a:pt x="3947159" y="56387"/>
                  </a:moveTo>
                  <a:lnTo>
                    <a:pt x="3922776" y="56387"/>
                  </a:lnTo>
                  <a:lnTo>
                    <a:pt x="3922776" y="12191"/>
                  </a:lnTo>
                  <a:lnTo>
                    <a:pt x="3934968" y="25908"/>
                  </a:lnTo>
                  <a:lnTo>
                    <a:pt x="3947159" y="25908"/>
                  </a:lnTo>
                  <a:lnTo>
                    <a:pt x="3947159" y="56387"/>
                  </a:lnTo>
                  <a:close/>
                </a:path>
                <a:path w="3947159" h="3752215">
                  <a:moveTo>
                    <a:pt x="3947159" y="25908"/>
                  </a:moveTo>
                  <a:lnTo>
                    <a:pt x="3934968" y="25908"/>
                  </a:lnTo>
                  <a:lnTo>
                    <a:pt x="3922776" y="12191"/>
                  </a:lnTo>
                  <a:lnTo>
                    <a:pt x="3947159" y="12191"/>
                  </a:lnTo>
                  <a:lnTo>
                    <a:pt x="3947159" y="25908"/>
                  </a:lnTo>
                  <a:close/>
                </a:path>
                <a:path w="3947159" h="3752215">
                  <a:moveTo>
                    <a:pt x="3947159" y="156972"/>
                  </a:moveTo>
                  <a:lnTo>
                    <a:pt x="3922776" y="156972"/>
                  </a:lnTo>
                  <a:lnTo>
                    <a:pt x="3922776" y="82296"/>
                  </a:lnTo>
                  <a:lnTo>
                    <a:pt x="3947159" y="82296"/>
                  </a:lnTo>
                  <a:lnTo>
                    <a:pt x="3947159" y="156972"/>
                  </a:lnTo>
                  <a:close/>
                </a:path>
                <a:path w="3947159" h="3752215">
                  <a:moveTo>
                    <a:pt x="3947159" y="257556"/>
                  </a:moveTo>
                  <a:lnTo>
                    <a:pt x="3922776" y="257556"/>
                  </a:lnTo>
                  <a:lnTo>
                    <a:pt x="3922776" y="182880"/>
                  </a:lnTo>
                  <a:lnTo>
                    <a:pt x="3947159" y="182880"/>
                  </a:lnTo>
                  <a:lnTo>
                    <a:pt x="3947159" y="257556"/>
                  </a:lnTo>
                  <a:close/>
                </a:path>
                <a:path w="3947159" h="3752215">
                  <a:moveTo>
                    <a:pt x="3947159" y="358140"/>
                  </a:moveTo>
                  <a:lnTo>
                    <a:pt x="3922776" y="358140"/>
                  </a:lnTo>
                  <a:lnTo>
                    <a:pt x="3922776" y="281940"/>
                  </a:lnTo>
                  <a:lnTo>
                    <a:pt x="3947159" y="281940"/>
                  </a:lnTo>
                  <a:lnTo>
                    <a:pt x="3947159" y="358140"/>
                  </a:lnTo>
                  <a:close/>
                </a:path>
                <a:path w="3947159" h="3752215">
                  <a:moveTo>
                    <a:pt x="3947159" y="457200"/>
                  </a:moveTo>
                  <a:lnTo>
                    <a:pt x="3922776" y="457200"/>
                  </a:lnTo>
                  <a:lnTo>
                    <a:pt x="3922776" y="382524"/>
                  </a:lnTo>
                  <a:lnTo>
                    <a:pt x="3947159" y="382524"/>
                  </a:lnTo>
                  <a:lnTo>
                    <a:pt x="3947159" y="457200"/>
                  </a:lnTo>
                  <a:close/>
                </a:path>
                <a:path w="3947159" h="3752215">
                  <a:moveTo>
                    <a:pt x="3947159" y="557783"/>
                  </a:moveTo>
                  <a:lnTo>
                    <a:pt x="3922776" y="557783"/>
                  </a:lnTo>
                  <a:lnTo>
                    <a:pt x="3922776" y="483108"/>
                  </a:lnTo>
                  <a:lnTo>
                    <a:pt x="3947159" y="483108"/>
                  </a:lnTo>
                  <a:lnTo>
                    <a:pt x="3947159" y="557783"/>
                  </a:lnTo>
                  <a:close/>
                </a:path>
                <a:path w="3947159" h="3752215">
                  <a:moveTo>
                    <a:pt x="3947159" y="658367"/>
                  </a:moveTo>
                  <a:lnTo>
                    <a:pt x="3922776" y="658367"/>
                  </a:lnTo>
                  <a:lnTo>
                    <a:pt x="3922776" y="583692"/>
                  </a:lnTo>
                  <a:lnTo>
                    <a:pt x="3947159" y="583692"/>
                  </a:lnTo>
                  <a:lnTo>
                    <a:pt x="3947159" y="658367"/>
                  </a:lnTo>
                  <a:close/>
                </a:path>
                <a:path w="3947159" h="3752215">
                  <a:moveTo>
                    <a:pt x="3947159" y="758951"/>
                  </a:moveTo>
                  <a:lnTo>
                    <a:pt x="3922776" y="758951"/>
                  </a:lnTo>
                  <a:lnTo>
                    <a:pt x="3922776" y="682751"/>
                  </a:lnTo>
                  <a:lnTo>
                    <a:pt x="3947159" y="682751"/>
                  </a:lnTo>
                  <a:lnTo>
                    <a:pt x="3947159" y="758951"/>
                  </a:lnTo>
                  <a:close/>
                </a:path>
                <a:path w="3947159" h="3752215">
                  <a:moveTo>
                    <a:pt x="3947159" y="859535"/>
                  </a:moveTo>
                  <a:lnTo>
                    <a:pt x="3922776" y="859535"/>
                  </a:lnTo>
                  <a:lnTo>
                    <a:pt x="3922776" y="783335"/>
                  </a:lnTo>
                  <a:lnTo>
                    <a:pt x="3947159" y="783335"/>
                  </a:lnTo>
                  <a:lnTo>
                    <a:pt x="3947159" y="859535"/>
                  </a:lnTo>
                  <a:close/>
                </a:path>
                <a:path w="3947159" h="3752215">
                  <a:moveTo>
                    <a:pt x="3947159" y="958596"/>
                  </a:moveTo>
                  <a:lnTo>
                    <a:pt x="3922776" y="958596"/>
                  </a:lnTo>
                  <a:lnTo>
                    <a:pt x="3922776" y="883920"/>
                  </a:lnTo>
                  <a:lnTo>
                    <a:pt x="3947159" y="883920"/>
                  </a:lnTo>
                  <a:lnTo>
                    <a:pt x="3947159" y="958596"/>
                  </a:lnTo>
                  <a:close/>
                </a:path>
                <a:path w="3947159" h="3752215">
                  <a:moveTo>
                    <a:pt x="3947159" y="1059180"/>
                  </a:moveTo>
                  <a:lnTo>
                    <a:pt x="3922776" y="1059180"/>
                  </a:lnTo>
                  <a:lnTo>
                    <a:pt x="3922776" y="984504"/>
                  </a:lnTo>
                  <a:lnTo>
                    <a:pt x="3947159" y="984504"/>
                  </a:lnTo>
                  <a:lnTo>
                    <a:pt x="3947159" y="1059180"/>
                  </a:lnTo>
                  <a:close/>
                </a:path>
                <a:path w="3947159" h="3752215">
                  <a:moveTo>
                    <a:pt x="3947159" y="1159764"/>
                  </a:moveTo>
                  <a:lnTo>
                    <a:pt x="3922776" y="1159764"/>
                  </a:lnTo>
                  <a:lnTo>
                    <a:pt x="3922776" y="1083564"/>
                  </a:lnTo>
                  <a:lnTo>
                    <a:pt x="3947159" y="1083564"/>
                  </a:lnTo>
                  <a:lnTo>
                    <a:pt x="3947159" y="1159764"/>
                  </a:lnTo>
                  <a:close/>
                </a:path>
                <a:path w="3947159" h="3752215">
                  <a:moveTo>
                    <a:pt x="3947159" y="1260348"/>
                  </a:moveTo>
                  <a:lnTo>
                    <a:pt x="3922776" y="1260348"/>
                  </a:lnTo>
                  <a:lnTo>
                    <a:pt x="3922776" y="1184148"/>
                  </a:lnTo>
                  <a:lnTo>
                    <a:pt x="3947159" y="1184148"/>
                  </a:lnTo>
                  <a:lnTo>
                    <a:pt x="3947159" y="1260348"/>
                  </a:lnTo>
                  <a:close/>
                </a:path>
                <a:path w="3947159" h="3752215">
                  <a:moveTo>
                    <a:pt x="3947159" y="1359408"/>
                  </a:moveTo>
                  <a:lnTo>
                    <a:pt x="3922776" y="1359408"/>
                  </a:lnTo>
                  <a:lnTo>
                    <a:pt x="3922776" y="1284732"/>
                  </a:lnTo>
                  <a:lnTo>
                    <a:pt x="3947159" y="1284732"/>
                  </a:lnTo>
                  <a:lnTo>
                    <a:pt x="3947159" y="1359408"/>
                  </a:lnTo>
                  <a:close/>
                </a:path>
                <a:path w="3947159" h="3752215">
                  <a:moveTo>
                    <a:pt x="3947159" y="1459992"/>
                  </a:moveTo>
                  <a:lnTo>
                    <a:pt x="3922776" y="1459992"/>
                  </a:lnTo>
                  <a:lnTo>
                    <a:pt x="3922776" y="1385316"/>
                  </a:lnTo>
                  <a:lnTo>
                    <a:pt x="3947159" y="1385316"/>
                  </a:lnTo>
                  <a:lnTo>
                    <a:pt x="3947159" y="1459992"/>
                  </a:lnTo>
                  <a:close/>
                </a:path>
                <a:path w="3947159" h="3752215">
                  <a:moveTo>
                    <a:pt x="3947159" y="1560576"/>
                  </a:moveTo>
                  <a:lnTo>
                    <a:pt x="3922776" y="1560576"/>
                  </a:lnTo>
                  <a:lnTo>
                    <a:pt x="3922776" y="1485900"/>
                  </a:lnTo>
                  <a:lnTo>
                    <a:pt x="3947159" y="1485900"/>
                  </a:lnTo>
                  <a:lnTo>
                    <a:pt x="3947159" y="1560576"/>
                  </a:lnTo>
                  <a:close/>
                </a:path>
                <a:path w="3947159" h="3752215">
                  <a:moveTo>
                    <a:pt x="3947159" y="1661159"/>
                  </a:moveTo>
                  <a:lnTo>
                    <a:pt x="3922776" y="1661159"/>
                  </a:lnTo>
                  <a:lnTo>
                    <a:pt x="3922776" y="1584959"/>
                  </a:lnTo>
                  <a:lnTo>
                    <a:pt x="3947159" y="1584959"/>
                  </a:lnTo>
                  <a:lnTo>
                    <a:pt x="3947159" y="1661159"/>
                  </a:lnTo>
                  <a:close/>
                </a:path>
                <a:path w="3947159" h="3752215">
                  <a:moveTo>
                    <a:pt x="3947159" y="1760220"/>
                  </a:moveTo>
                  <a:lnTo>
                    <a:pt x="3922776" y="1760220"/>
                  </a:lnTo>
                  <a:lnTo>
                    <a:pt x="3922776" y="1685543"/>
                  </a:lnTo>
                  <a:lnTo>
                    <a:pt x="3947159" y="1685543"/>
                  </a:lnTo>
                  <a:lnTo>
                    <a:pt x="3947159" y="1760220"/>
                  </a:lnTo>
                  <a:close/>
                </a:path>
                <a:path w="3947159" h="3752215">
                  <a:moveTo>
                    <a:pt x="3947159" y="1860804"/>
                  </a:moveTo>
                  <a:lnTo>
                    <a:pt x="3922776" y="1860804"/>
                  </a:lnTo>
                  <a:lnTo>
                    <a:pt x="3922776" y="1786128"/>
                  </a:lnTo>
                  <a:lnTo>
                    <a:pt x="3947159" y="1786128"/>
                  </a:lnTo>
                  <a:lnTo>
                    <a:pt x="3947159" y="1860804"/>
                  </a:lnTo>
                  <a:close/>
                </a:path>
                <a:path w="3947159" h="3752215">
                  <a:moveTo>
                    <a:pt x="3947159" y="1961388"/>
                  </a:moveTo>
                  <a:lnTo>
                    <a:pt x="3922776" y="1961388"/>
                  </a:lnTo>
                  <a:lnTo>
                    <a:pt x="3922776" y="1886712"/>
                  </a:lnTo>
                  <a:lnTo>
                    <a:pt x="3947159" y="1886712"/>
                  </a:lnTo>
                  <a:lnTo>
                    <a:pt x="3947159" y="1961388"/>
                  </a:lnTo>
                  <a:close/>
                </a:path>
                <a:path w="3947159" h="3752215">
                  <a:moveTo>
                    <a:pt x="3947159" y="2061972"/>
                  </a:moveTo>
                  <a:lnTo>
                    <a:pt x="3922776" y="2061972"/>
                  </a:lnTo>
                  <a:lnTo>
                    <a:pt x="3922776" y="1985772"/>
                  </a:lnTo>
                  <a:lnTo>
                    <a:pt x="3947159" y="1985772"/>
                  </a:lnTo>
                  <a:lnTo>
                    <a:pt x="3947159" y="2061972"/>
                  </a:lnTo>
                  <a:close/>
                </a:path>
                <a:path w="3947159" h="3752215">
                  <a:moveTo>
                    <a:pt x="3947159" y="2162556"/>
                  </a:moveTo>
                  <a:lnTo>
                    <a:pt x="3922776" y="2162556"/>
                  </a:lnTo>
                  <a:lnTo>
                    <a:pt x="3922776" y="2086356"/>
                  </a:lnTo>
                  <a:lnTo>
                    <a:pt x="3947159" y="2086356"/>
                  </a:lnTo>
                  <a:lnTo>
                    <a:pt x="3947159" y="2162556"/>
                  </a:lnTo>
                  <a:close/>
                </a:path>
                <a:path w="3947159" h="3752215">
                  <a:moveTo>
                    <a:pt x="3947159" y="2261616"/>
                  </a:moveTo>
                  <a:lnTo>
                    <a:pt x="3922776" y="2261616"/>
                  </a:lnTo>
                  <a:lnTo>
                    <a:pt x="3922776" y="2186940"/>
                  </a:lnTo>
                  <a:lnTo>
                    <a:pt x="3947159" y="2186940"/>
                  </a:lnTo>
                  <a:lnTo>
                    <a:pt x="3947159" y="2261616"/>
                  </a:lnTo>
                  <a:close/>
                </a:path>
                <a:path w="3947159" h="3752215">
                  <a:moveTo>
                    <a:pt x="3947159" y="2362200"/>
                  </a:moveTo>
                  <a:lnTo>
                    <a:pt x="3922776" y="2362200"/>
                  </a:lnTo>
                  <a:lnTo>
                    <a:pt x="3922776" y="2287524"/>
                  </a:lnTo>
                  <a:lnTo>
                    <a:pt x="3947159" y="2287524"/>
                  </a:lnTo>
                  <a:lnTo>
                    <a:pt x="3947159" y="2362200"/>
                  </a:lnTo>
                  <a:close/>
                </a:path>
                <a:path w="3947159" h="3752215">
                  <a:moveTo>
                    <a:pt x="3947159" y="2462784"/>
                  </a:moveTo>
                  <a:lnTo>
                    <a:pt x="3922776" y="2462784"/>
                  </a:lnTo>
                  <a:lnTo>
                    <a:pt x="3922776" y="2388108"/>
                  </a:lnTo>
                  <a:lnTo>
                    <a:pt x="3947159" y="2388108"/>
                  </a:lnTo>
                  <a:lnTo>
                    <a:pt x="3947159" y="2462784"/>
                  </a:lnTo>
                  <a:close/>
                </a:path>
                <a:path w="3947159" h="3752215">
                  <a:moveTo>
                    <a:pt x="3947159" y="2563368"/>
                  </a:moveTo>
                  <a:lnTo>
                    <a:pt x="3922776" y="2563368"/>
                  </a:lnTo>
                  <a:lnTo>
                    <a:pt x="3922776" y="2487168"/>
                  </a:lnTo>
                  <a:lnTo>
                    <a:pt x="3947159" y="2487168"/>
                  </a:lnTo>
                  <a:lnTo>
                    <a:pt x="3947159" y="2563368"/>
                  </a:lnTo>
                  <a:close/>
                </a:path>
                <a:path w="3947159" h="3752215">
                  <a:moveTo>
                    <a:pt x="3947159" y="2662428"/>
                  </a:moveTo>
                  <a:lnTo>
                    <a:pt x="3922776" y="2662428"/>
                  </a:lnTo>
                  <a:lnTo>
                    <a:pt x="3922776" y="2587752"/>
                  </a:lnTo>
                  <a:lnTo>
                    <a:pt x="3947159" y="2587752"/>
                  </a:lnTo>
                  <a:lnTo>
                    <a:pt x="3947159" y="2662428"/>
                  </a:lnTo>
                  <a:close/>
                </a:path>
                <a:path w="3947159" h="3752215">
                  <a:moveTo>
                    <a:pt x="3947159" y="2763012"/>
                  </a:moveTo>
                  <a:lnTo>
                    <a:pt x="3922776" y="2763012"/>
                  </a:lnTo>
                  <a:lnTo>
                    <a:pt x="3922776" y="2688335"/>
                  </a:lnTo>
                  <a:lnTo>
                    <a:pt x="3947159" y="2688335"/>
                  </a:lnTo>
                  <a:lnTo>
                    <a:pt x="3947159" y="2763012"/>
                  </a:lnTo>
                  <a:close/>
                </a:path>
                <a:path w="3947159" h="3752215">
                  <a:moveTo>
                    <a:pt x="3947159" y="2863596"/>
                  </a:moveTo>
                  <a:lnTo>
                    <a:pt x="3922776" y="2863596"/>
                  </a:lnTo>
                  <a:lnTo>
                    <a:pt x="3922776" y="2788919"/>
                  </a:lnTo>
                  <a:lnTo>
                    <a:pt x="3947159" y="2788919"/>
                  </a:lnTo>
                  <a:lnTo>
                    <a:pt x="3947159" y="2863596"/>
                  </a:lnTo>
                  <a:close/>
                </a:path>
                <a:path w="3947159" h="3752215">
                  <a:moveTo>
                    <a:pt x="3947159" y="2964180"/>
                  </a:moveTo>
                  <a:lnTo>
                    <a:pt x="3922776" y="2964180"/>
                  </a:lnTo>
                  <a:lnTo>
                    <a:pt x="3922776" y="2887980"/>
                  </a:lnTo>
                  <a:lnTo>
                    <a:pt x="3947159" y="2887980"/>
                  </a:lnTo>
                  <a:lnTo>
                    <a:pt x="3947159" y="2964180"/>
                  </a:lnTo>
                  <a:close/>
                </a:path>
                <a:path w="3947159" h="3752215">
                  <a:moveTo>
                    <a:pt x="3947159" y="3063239"/>
                  </a:moveTo>
                  <a:lnTo>
                    <a:pt x="3922776" y="3063239"/>
                  </a:lnTo>
                  <a:lnTo>
                    <a:pt x="3922776" y="2988564"/>
                  </a:lnTo>
                  <a:lnTo>
                    <a:pt x="3947159" y="2988564"/>
                  </a:lnTo>
                  <a:lnTo>
                    <a:pt x="3947159" y="3063239"/>
                  </a:lnTo>
                  <a:close/>
                </a:path>
                <a:path w="3947159" h="3752215">
                  <a:moveTo>
                    <a:pt x="3947159" y="3163824"/>
                  </a:moveTo>
                  <a:lnTo>
                    <a:pt x="3922776" y="3163824"/>
                  </a:lnTo>
                  <a:lnTo>
                    <a:pt x="3922776" y="3089148"/>
                  </a:lnTo>
                  <a:lnTo>
                    <a:pt x="3947159" y="3089148"/>
                  </a:lnTo>
                  <a:lnTo>
                    <a:pt x="3947159" y="3163824"/>
                  </a:lnTo>
                  <a:close/>
                </a:path>
                <a:path w="3947159" h="3752215">
                  <a:moveTo>
                    <a:pt x="3947159" y="3264408"/>
                  </a:moveTo>
                  <a:lnTo>
                    <a:pt x="3922776" y="3264408"/>
                  </a:lnTo>
                  <a:lnTo>
                    <a:pt x="3922776" y="3189732"/>
                  </a:lnTo>
                  <a:lnTo>
                    <a:pt x="3947159" y="3189732"/>
                  </a:lnTo>
                  <a:lnTo>
                    <a:pt x="3947159" y="3264408"/>
                  </a:lnTo>
                  <a:close/>
                </a:path>
                <a:path w="3947159" h="3752215">
                  <a:moveTo>
                    <a:pt x="3947159" y="3364992"/>
                  </a:moveTo>
                  <a:lnTo>
                    <a:pt x="3922776" y="3364992"/>
                  </a:lnTo>
                  <a:lnTo>
                    <a:pt x="3922776" y="3288792"/>
                  </a:lnTo>
                  <a:lnTo>
                    <a:pt x="3947159" y="3288792"/>
                  </a:lnTo>
                  <a:lnTo>
                    <a:pt x="3947159" y="3364992"/>
                  </a:lnTo>
                  <a:close/>
                </a:path>
                <a:path w="3947159" h="3752215">
                  <a:moveTo>
                    <a:pt x="3947159" y="3465576"/>
                  </a:moveTo>
                  <a:lnTo>
                    <a:pt x="3922776" y="3465576"/>
                  </a:lnTo>
                  <a:lnTo>
                    <a:pt x="3922776" y="3389376"/>
                  </a:lnTo>
                  <a:lnTo>
                    <a:pt x="3947159" y="3389376"/>
                  </a:lnTo>
                  <a:lnTo>
                    <a:pt x="3947159" y="3465576"/>
                  </a:lnTo>
                  <a:close/>
                </a:path>
                <a:path w="3947159" h="3752215">
                  <a:moveTo>
                    <a:pt x="3947159" y="3564636"/>
                  </a:moveTo>
                  <a:lnTo>
                    <a:pt x="3922776" y="3564636"/>
                  </a:lnTo>
                  <a:lnTo>
                    <a:pt x="3922776" y="3489960"/>
                  </a:lnTo>
                  <a:lnTo>
                    <a:pt x="3947159" y="3489960"/>
                  </a:lnTo>
                  <a:lnTo>
                    <a:pt x="3947159" y="3564636"/>
                  </a:lnTo>
                  <a:close/>
                </a:path>
                <a:path w="3947159" h="3752215">
                  <a:moveTo>
                    <a:pt x="3947159" y="3665219"/>
                  </a:moveTo>
                  <a:lnTo>
                    <a:pt x="3922776" y="3665219"/>
                  </a:lnTo>
                  <a:lnTo>
                    <a:pt x="3922776" y="3590544"/>
                  </a:lnTo>
                  <a:lnTo>
                    <a:pt x="3947159" y="3590544"/>
                  </a:lnTo>
                  <a:lnTo>
                    <a:pt x="3947159" y="3665219"/>
                  </a:lnTo>
                  <a:close/>
                </a:path>
                <a:path w="3947159" h="3752215">
                  <a:moveTo>
                    <a:pt x="3922776" y="3739896"/>
                  </a:moveTo>
                  <a:lnTo>
                    <a:pt x="3922776" y="3691128"/>
                  </a:lnTo>
                  <a:lnTo>
                    <a:pt x="3947159" y="3691128"/>
                  </a:lnTo>
                  <a:lnTo>
                    <a:pt x="3947159" y="3726180"/>
                  </a:lnTo>
                  <a:lnTo>
                    <a:pt x="3934968" y="3726180"/>
                  </a:lnTo>
                  <a:lnTo>
                    <a:pt x="3922776" y="3739896"/>
                  </a:lnTo>
                  <a:close/>
                </a:path>
                <a:path w="3947159" h="3752215">
                  <a:moveTo>
                    <a:pt x="3941064" y="3752087"/>
                  </a:moveTo>
                  <a:lnTo>
                    <a:pt x="3909059" y="3752087"/>
                  </a:lnTo>
                  <a:lnTo>
                    <a:pt x="3909059" y="3726180"/>
                  </a:lnTo>
                  <a:lnTo>
                    <a:pt x="3922776" y="3726180"/>
                  </a:lnTo>
                  <a:lnTo>
                    <a:pt x="3922776" y="3739896"/>
                  </a:lnTo>
                  <a:lnTo>
                    <a:pt x="3947159" y="3739896"/>
                  </a:lnTo>
                  <a:lnTo>
                    <a:pt x="3947159" y="3745992"/>
                  </a:lnTo>
                  <a:lnTo>
                    <a:pt x="3941064" y="3752087"/>
                  </a:lnTo>
                  <a:close/>
                </a:path>
                <a:path w="3947159" h="3752215">
                  <a:moveTo>
                    <a:pt x="3947159" y="3739896"/>
                  </a:moveTo>
                  <a:lnTo>
                    <a:pt x="3922776" y="3739896"/>
                  </a:lnTo>
                  <a:lnTo>
                    <a:pt x="3934968" y="3726180"/>
                  </a:lnTo>
                  <a:lnTo>
                    <a:pt x="3947159" y="3726180"/>
                  </a:lnTo>
                  <a:lnTo>
                    <a:pt x="3947159" y="3739896"/>
                  </a:lnTo>
                  <a:close/>
                </a:path>
                <a:path w="3947159" h="3752215">
                  <a:moveTo>
                    <a:pt x="3883152" y="3752087"/>
                  </a:moveTo>
                  <a:lnTo>
                    <a:pt x="3808476" y="3752087"/>
                  </a:lnTo>
                  <a:lnTo>
                    <a:pt x="3808476" y="3726180"/>
                  </a:lnTo>
                  <a:lnTo>
                    <a:pt x="3883152" y="3726180"/>
                  </a:lnTo>
                  <a:lnTo>
                    <a:pt x="3883152" y="3752087"/>
                  </a:lnTo>
                  <a:close/>
                </a:path>
                <a:path w="3947159" h="3752215">
                  <a:moveTo>
                    <a:pt x="3782568" y="3752087"/>
                  </a:moveTo>
                  <a:lnTo>
                    <a:pt x="3707891" y="3752087"/>
                  </a:lnTo>
                  <a:lnTo>
                    <a:pt x="3707891" y="3726180"/>
                  </a:lnTo>
                  <a:lnTo>
                    <a:pt x="3782568" y="3726180"/>
                  </a:lnTo>
                  <a:lnTo>
                    <a:pt x="3782568" y="3752087"/>
                  </a:lnTo>
                  <a:close/>
                </a:path>
                <a:path w="3947159" h="3752215">
                  <a:moveTo>
                    <a:pt x="3683508" y="3752087"/>
                  </a:moveTo>
                  <a:lnTo>
                    <a:pt x="3607308" y="3752087"/>
                  </a:lnTo>
                  <a:lnTo>
                    <a:pt x="3607308" y="3726180"/>
                  </a:lnTo>
                  <a:lnTo>
                    <a:pt x="3683508" y="3726180"/>
                  </a:lnTo>
                  <a:lnTo>
                    <a:pt x="3683508" y="3752087"/>
                  </a:lnTo>
                  <a:close/>
                </a:path>
                <a:path w="3947159" h="3752215">
                  <a:moveTo>
                    <a:pt x="3582923" y="3752087"/>
                  </a:moveTo>
                  <a:lnTo>
                    <a:pt x="3506723" y="3752087"/>
                  </a:lnTo>
                  <a:lnTo>
                    <a:pt x="3506723" y="3726180"/>
                  </a:lnTo>
                  <a:lnTo>
                    <a:pt x="3582923" y="3726180"/>
                  </a:lnTo>
                  <a:lnTo>
                    <a:pt x="3582923" y="3752087"/>
                  </a:lnTo>
                  <a:close/>
                </a:path>
                <a:path w="3947159" h="3752215">
                  <a:moveTo>
                    <a:pt x="3482340" y="3752087"/>
                  </a:moveTo>
                  <a:lnTo>
                    <a:pt x="3407664" y="3752087"/>
                  </a:lnTo>
                  <a:lnTo>
                    <a:pt x="3407664" y="3726180"/>
                  </a:lnTo>
                  <a:lnTo>
                    <a:pt x="3482340" y="3726180"/>
                  </a:lnTo>
                  <a:lnTo>
                    <a:pt x="3482340" y="3752087"/>
                  </a:lnTo>
                  <a:close/>
                </a:path>
                <a:path w="3947159" h="3752215">
                  <a:moveTo>
                    <a:pt x="3381755" y="3752087"/>
                  </a:moveTo>
                  <a:lnTo>
                    <a:pt x="3307080" y="3752087"/>
                  </a:lnTo>
                  <a:lnTo>
                    <a:pt x="3307080" y="3726180"/>
                  </a:lnTo>
                  <a:lnTo>
                    <a:pt x="3381755" y="3726180"/>
                  </a:lnTo>
                  <a:lnTo>
                    <a:pt x="3381755" y="3752087"/>
                  </a:lnTo>
                  <a:close/>
                </a:path>
                <a:path w="3947159" h="3752215">
                  <a:moveTo>
                    <a:pt x="3281172" y="3752087"/>
                  </a:moveTo>
                  <a:lnTo>
                    <a:pt x="3206496" y="3752087"/>
                  </a:lnTo>
                  <a:lnTo>
                    <a:pt x="3206496" y="3726180"/>
                  </a:lnTo>
                  <a:lnTo>
                    <a:pt x="3281172" y="3726180"/>
                  </a:lnTo>
                  <a:lnTo>
                    <a:pt x="3281172" y="3752087"/>
                  </a:lnTo>
                  <a:close/>
                </a:path>
                <a:path w="3947159" h="3752215">
                  <a:moveTo>
                    <a:pt x="3182112" y="3752087"/>
                  </a:moveTo>
                  <a:lnTo>
                    <a:pt x="3105912" y="3752087"/>
                  </a:lnTo>
                  <a:lnTo>
                    <a:pt x="3105912" y="3726180"/>
                  </a:lnTo>
                  <a:lnTo>
                    <a:pt x="3182112" y="3726180"/>
                  </a:lnTo>
                  <a:lnTo>
                    <a:pt x="3182112" y="3752087"/>
                  </a:lnTo>
                  <a:close/>
                </a:path>
                <a:path w="3947159" h="3752215">
                  <a:moveTo>
                    <a:pt x="3081528" y="3752087"/>
                  </a:moveTo>
                  <a:lnTo>
                    <a:pt x="3006852" y="3752087"/>
                  </a:lnTo>
                  <a:lnTo>
                    <a:pt x="3006852" y="3726180"/>
                  </a:lnTo>
                  <a:lnTo>
                    <a:pt x="3081528" y="3726180"/>
                  </a:lnTo>
                  <a:lnTo>
                    <a:pt x="3081528" y="3752087"/>
                  </a:lnTo>
                  <a:close/>
                </a:path>
                <a:path w="3947159" h="3752215">
                  <a:moveTo>
                    <a:pt x="2980944" y="3752087"/>
                  </a:moveTo>
                  <a:lnTo>
                    <a:pt x="2906268" y="3752087"/>
                  </a:lnTo>
                  <a:lnTo>
                    <a:pt x="2906268" y="3726180"/>
                  </a:lnTo>
                  <a:lnTo>
                    <a:pt x="2980944" y="3726180"/>
                  </a:lnTo>
                  <a:lnTo>
                    <a:pt x="2980944" y="3752087"/>
                  </a:lnTo>
                  <a:close/>
                </a:path>
                <a:path w="3947159" h="3752215">
                  <a:moveTo>
                    <a:pt x="2880360" y="3752087"/>
                  </a:moveTo>
                  <a:lnTo>
                    <a:pt x="2805684" y="3752087"/>
                  </a:lnTo>
                  <a:lnTo>
                    <a:pt x="2805684" y="3726180"/>
                  </a:lnTo>
                  <a:lnTo>
                    <a:pt x="2880360" y="3726180"/>
                  </a:lnTo>
                  <a:lnTo>
                    <a:pt x="2880360" y="3752087"/>
                  </a:lnTo>
                  <a:close/>
                </a:path>
                <a:path w="3947159" h="3752215">
                  <a:moveTo>
                    <a:pt x="2781300" y="3752087"/>
                  </a:moveTo>
                  <a:lnTo>
                    <a:pt x="2705100" y="3752087"/>
                  </a:lnTo>
                  <a:lnTo>
                    <a:pt x="2705100" y="3726180"/>
                  </a:lnTo>
                  <a:lnTo>
                    <a:pt x="2781300" y="3726180"/>
                  </a:lnTo>
                  <a:lnTo>
                    <a:pt x="2781300" y="3752087"/>
                  </a:lnTo>
                  <a:close/>
                </a:path>
                <a:path w="3947159" h="3752215">
                  <a:moveTo>
                    <a:pt x="2680716" y="3752087"/>
                  </a:moveTo>
                  <a:lnTo>
                    <a:pt x="2604516" y="3752087"/>
                  </a:lnTo>
                  <a:lnTo>
                    <a:pt x="2604516" y="3726180"/>
                  </a:lnTo>
                  <a:lnTo>
                    <a:pt x="2680716" y="3726180"/>
                  </a:lnTo>
                  <a:lnTo>
                    <a:pt x="2680716" y="3752087"/>
                  </a:lnTo>
                  <a:close/>
                </a:path>
                <a:path w="3947159" h="3752215">
                  <a:moveTo>
                    <a:pt x="2580132" y="3752087"/>
                  </a:moveTo>
                  <a:lnTo>
                    <a:pt x="2505456" y="3752087"/>
                  </a:lnTo>
                  <a:lnTo>
                    <a:pt x="2505456" y="3726180"/>
                  </a:lnTo>
                  <a:lnTo>
                    <a:pt x="2580132" y="3726180"/>
                  </a:lnTo>
                  <a:lnTo>
                    <a:pt x="2580132" y="3752087"/>
                  </a:lnTo>
                  <a:close/>
                </a:path>
                <a:path w="3947159" h="3752215">
                  <a:moveTo>
                    <a:pt x="2479548" y="3752087"/>
                  </a:moveTo>
                  <a:lnTo>
                    <a:pt x="2404872" y="3752087"/>
                  </a:lnTo>
                  <a:lnTo>
                    <a:pt x="2404872" y="3726180"/>
                  </a:lnTo>
                  <a:lnTo>
                    <a:pt x="2479548" y="3726180"/>
                  </a:lnTo>
                  <a:lnTo>
                    <a:pt x="2479548" y="3752087"/>
                  </a:lnTo>
                  <a:close/>
                </a:path>
                <a:path w="3947159" h="3752215">
                  <a:moveTo>
                    <a:pt x="2380488" y="3752087"/>
                  </a:moveTo>
                  <a:lnTo>
                    <a:pt x="2304288" y="3752087"/>
                  </a:lnTo>
                  <a:lnTo>
                    <a:pt x="2304288" y="3726180"/>
                  </a:lnTo>
                  <a:lnTo>
                    <a:pt x="2380488" y="3726180"/>
                  </a:lnTo>
                  <a:lnTo>
                    <a:pt x="2380488" y="3752087"/>
                  </a:lnTo>
                  <a:close/>
                </a:path>
                <a:path w="3947159" h="3752215">
                  <a:moveTo>
                    <a:pt x="2279904" y="3752087"/>
                  </a:moveTo>
                  <a:lnTo>
                    <a:pt x="2203704" y="3752087"/>
                  </a:lnTo>
                  <a:lnTo>
                    <a:pt x="2203704" y="3726180"/>
                  </a:lnTo>
                  <a:lnTo>
                    <a:pt x="2279904" y="3726180"/>
                  </a:lnTo>
                  <a:lnTo>
                    <a:pt x="2279904" y="3752087"/>
                  </a:lnTo>
                  <a:close/>
                </a:path>
                <a:path w="3947159" h="3752215">
                  <a:moveTo>
                    <a:pt x="2179319" y="3752087"/>
                  </a:moveTo>
                  <a:lnTo>
                    <a:pt x="2104644" y="3752087"/>
                  </a:lnTo>
                  <a:lnTo>
                    <a:pt x="2104644" y="3726180"/>
                  </a:lnTo>
                  <a:lnTo>
                    <a:pt x="2179319" y="3726180"/>
                  </a:lnTo>
                  <a:lnTo>
                    <a:pt x="2179319" y="3752087"/>
                  </a:lnTo>
                  <a:close/>
                </a:path>
                <a:path w="3947159" h="3752215">
                  <a:moveTo>
                    <a:pt x="2078735" y="3752087"/>
                  </a:moveTo>
                  <a:lnTo>
                    <a:pt x="2004060" y="3752087"/>
                  </a:lnTo>
                  <a:lnTo>
                    <a:pt x="2004060" y="3726180"/>
                  </a:lnTo>
                  <a:lnTo>
                    <a:pt x="2078735" y="3726180"/>
                  </a:lnTo>
                  <a:lnTo>
                    <a:pt x="2078735" y="3752087"/>
                  </a:lnTo>
                  <a:close/>
                </a:path>
                <a:path w="3947159" h="3752215">
                  <a:moveTo>
                    <a:pt x="1978151" y="3752087"/>
                  </a:moveTo>
                  <a:lnTo>
                    <a:pt x="1903476" y="3752087"/>
                  </a:lnTo>
                  <a:lnTo>
                    <a:pt x="1903476" y="3726180"/>
                  </a:lnTo>
                  <a:lnTo>
                    <a:pt x="1978151" y="3726180"/>
                  </a:lnTo>
                  <a:lnTo>
                    <a:pt x="1978151" y="3752087"/>
                  </a:lnTo>
                  <a:close/>
                </a:path>
                <a:path w="3947159" h="3752215">
                  <a:moveTo>
                    <a:pt x="1879092" y="3752087"/>
                  </a:moveTo>
                  <a:lnTo>
                    <a:pt x="1802892" y="3752087"/>
                  </a:lnTo>
                  <a:lnTo>
                    <a:pt x="1802892" y="3726180"/>
                  </a:lnTo>
                  <a:lnTo>
                    <a:pt x="1879092" y="3726180"/>
                  </a:lnTo>
                  <a:lnTo>
                    <a:pt x="1879092" y="3752087"/>
                  </a:lnTo>
                  <a:close/>
                </a:path>
                <a:path w="3947159" h="3752215">
                  <a:moveTo>
                    <a:pt x="1778508" y="3752087"/>
                  </a:moveTo>
                  <a:lnTo>
                    <a:pt x="1703832" y="3752087"/>
                  </a:lnTo>
                  <a:lnTo>
                    <a:pt x="1703832" y="3726180"/>
                  </a:lnTo>
                  <a:lnTo>
                    <a:pt x="1778508" y="3726180"/>
                  </a:lnTo>
                  <a:lnTo>
                    <a:pt x="1778508" y="3752087"/>
                  </a:lnTo>
                  <a:close/>
                </a:path>
                <a:path w="3947159" h="3752215">
                  <a:moveTo>
                    <a:pt x="1677924" y="3752087"/>
                  </a:moveTo>
                  <a:lnTo>
                    <a:pt x="1603248" y="3752087"/>
                  </a:lnTo>
                  <a:lnTo>
                    <a:pt x="1603248" y="3726180"/>
                  </a:lnTo>
                  <a:lnTo>
                    <a:pt x="1677924" y="3726180"/>
                  </a:lnTo>
                  <a:lnTo>
                    <a:pt x="1677924" y="3752087"/>
                  </a:lnTo>
                  <a:close/>
                </a:path>
                <a:path w="3947159" h="3752215">
                  <a:moveTo>
                    <a:pt x="1577340" y="3752087"/>
                  </a:moveTo>
                  <a:lnTo>
                    <a:pt x="1502664" y="3752087"/>
                  </a:lnTo>
                  <a:lnTo>
                    <a:pt x="1502664" y="3726180"/>
                  </a:lnTo>
                  <a:lnTo>
                    <a:pt x="1577340" y="3726180"/>
                  </a:lnTo>
                  <a:lnTo>
                    <a:pt x="1577340" y="3752087"/>
                  </a:lnTo>
                  <a:close/>
                </a:path>
                <a:path w="3947159" h="3752215">
                  <a:moveTo>
                    <a:pt x="1478280" y="3752087"/>
                  </a:moveTo>
                  <a:lnTo>
                    <a:pt x="1402080" y="3752087"/>
                  </a:lnTo>
                  <a:lnTo>
                    <a:pt x="1402080" y="3726180"/>
                  </a:lnTo>
                  <a:lnTo>
                    <a:pt x="1478280" y="3726180"/>
                  </a:lnTo>
                  <a:lnTo>
                    <a:pt x="1478280" y="3752087"/>
                  </a:lnTo>
                  <a:close/>
                </a:path>
                <a:path w="3947159" h="3752215">
                  <a:moveTo>
                    <a:pt x="1377696" y="3752087"/>
                  </a:moveTo>
                  <a:lnTo>
                    <a:pt x="1301496" y="3752087"/>
                  </a:lnTo>
                  <a:lnTo>
                    <a:pt x="1301496" y="3726180"/>
                  </a:lnTo>
                  <a:lnTo>
                    <a:pt x="1377696" y="3726180"/>
                  </a:lnTo>
                  <a:lnTo>
                    <a:pt x="1377696" y="3752087"/>
                  </a:lnTo>
                  <a:close/>
                </a:path>
                <a:path w="3947159" h="3752215">
                  <a:moveTo>
                    <a:pt x="1277112" y="3752087"/>
                  </a:moveTo>
                  <a:lnTo>
                    <a:pt x="1202435" y="3752087"/>
                  </a:lnTo>
                  <a:lnTo>
                    <a:pt x="1202435" y="3726180"/>
                  </a:lnTo>
                  <a:lnTo>
                    <a:pt x="1277112" y="3726180"/>
                  </a:lnTo>
                  <a:lnTo>
                    <a:pt x="1277112" y="3752087"/>
                  </a:lnTo>
                  <a:close/>
                </a:path>
                <a:path w="3947159" h="3752215">
                  <a:moveTo>
                    <a:pt x="1176528" y="3752087"/>
                  </a:moveTo>
                  <a:lnTo>
                    <a:pt x="1101851" y="3752087"/>
                  </a:lnTo>
                  <a:lnTo>
                    <a:pt x="1101851" y="3726180"/>
                  </a:lnTo>
                  <a:lnTo>
                    <a:pt x="1176528" y="3726180"/>
                  </a:lnTo>
                  <a:lnTo>
                    <a:pt x="1176528" y="3752087"/>
                  </a:lnTo>
                  <a:close/>
                </a:path>
                <a:path w="3947159" h="3752215">
                  <a:moveTo>
                    <a:pt x="1075944" y="3752087"/>
                  </a:moveTo>
                  <a:lnTo>
                    <a:pt x="1001267" y="3752087"/>
                  </a:lnTo>
                  <a:lnTo>
                    <a:pt x="1001267" y="3726180"/>
                  </a:lnTo>
                  <a:lnTo>
                    <a:pt x="1075944" y="3726180"/>
                  </a:lnTo>
                  <a:lnTo>
                    <a:pt x="1075944" y="3752087"/>
                  </a:lnTo>
                  <a:close/>
                </a:path>
                <a:path w="3947159" h="3752215">
                  <a:moveTo>
                    <a:pt x="976884" y="3752087"/>
                  </a:moveTo>
                  <a:lnTo>
                    <a:pt x="900683" y="3752087"/>
                  </a:lnTo>
                  <a:lnTo>
                    <a:pt x="900683" y="3726180"/>
                  </a:lnTo>
                  <a:lnTo>
                    <a:pt x="976884" y="3726180"/>
                  </a:lnTo>
                  <a:lnTo>
                    <a:pt x="976884" y="3752087"/>
                  </a:lnTo>
                  <a:close/>
                </a:path>
                <a:path w="3947159" h="3752215">
                  <a:moveTo>
                    <a:pt x="876300" y="3752087"/>
                  </a:moveTo>
                  <a:lnTo>
                    <a:pt x="801624" y="3752087"/>
                  </a:lnTo>
                  <a:lnTo>
                    <a:pt x="801624" y="3726180"/>
                  </a:lnTo>
                  <a:lnTo>
                    <a:pt x="876300" y="3726180"/>
                  </a:lnTo>
                  <a:lnTo>
                    <a:pt x="876300" y="3752087"/>
                  </a:lnTo>
                  <a:close/>
                </a:path>
                <a:path w="3947159" h="3752215">
                  <a:moveTo>
                    <a:pt x="775716" y="3752087"/>
                  </a:moveTo>
                  <a:lnTo>
                    <a:pt x="701040" y="3752087"/>
                  </a:lnTo>
                  <a:lnTo>
                    <a:pt x="701040" y="3726180"/>
                  </a:lnTo>
                  <a:lnTo>
                    <a:pt x="775716" y="3726180"/>
                  </a:lnTo>
                  <a:lnTo>
                    <a:pt x="775716" y="3752087"/>
                  </a:lnTo>
                  <a:close/>
                </a:path>
                <a:path w="3947159" h="3752215">
                  <a:moveTo>
                    <a:pt x="675132" y="3752087"/>
                  </a:moveTo>
                  <a:lnTo>
                    <a:pt x="600456" y="3752087"/>
                  </a:lnTo>
                  <a:lnTo>
                    <a:pt x="600456" y="3726180"/>
                  </a:lnTo>
                  <a:lnTo>
                    <a:pt x="675132" y="3726180"/>
                  </a:lnTo>
                  <a:lnTo>
                    <a:pt x="675132" y="3752087"/>
                  </a:lnTo>
                  <a:close/>
                </a:path>
                <a:path w="3947159" h="3752215">
                  <a:moveTo>
                    <a:pt x="576072" y="3752087"/>
                  </a:moveTo>
                  <a:lnTo>
                    <a:pt x="499872" y="3752087"/>
                  </a:lnTo>
                  <a:lnTo>
                    <a:pt x="499872" y="3726180"/>
                  </a:lnTo>
                  <a:lnTo>
                    <a:pt x="576072" y="3726180"/>
                  </a:lnTo>
                  <a:lnTo>
                    <a:pt x="576072" y="3752087"/>
                  </a:lnTo>
                  <a:close/>
                </a:path>
                <a:path w="3947159" h="3752215">
                  <a:moveTo>
                    <a:pt x="475488" y="3752087"/>
                  </a:moveTo>
                  <a:lnTo>
                    <a:pt x="400812" y="3752087"/>
                  </a:lnTo>
                  <a:lnTo>
                    <a:pt x="400812" y="3726180"/>
                  </a:lnTo>
                  <a:lnTo>
                    <a:pt x="475488" y="3726180"/>
                  </a:lnTo>
                  <a:lnTo>
                    <a:pt x="475488" y="3752087"/>
                  </a:lnTo>
                  <a:close/>
                </a:path>
                <a:path w="3947159" h="3752215">
                  <a:moveTo>
                    <a:pt x="374904" y="3752087"/>
                  </a:moveTo>
                  <a:lnTo>
                    <a:pt x="300228" y="3752087"/>
                  </a:lnTo>
                  <a:lnTo>
                    <a:pt x="300228" y="3726180"/>
                  </a:lnTo>
                  <a:lnTo>
                    <a:pt x="374904" y="3726180"/>
                  </a:lnTo>
                  <a:lnTo>
                    <a:pt x="374904" y="3752087"/>
                  </a:lnTo>
                  <a:close/>
                </a:path>
                <a:path w="3947159" h="3752215">
                  <a:moveTo>
                    <a:pt x="274319" y="3752087"/>
                  </a:moveTo>
                  <a:lnTo>
                    <a:pt x="199644" y="3752087"/>
                  </a:lnTo>
                  <a:lnTo>
                    <a:pt x="199644" y="3726180"/>
                  </a:lnTo>
                  <a:lnTo>
                    <a:pt x="274319" y="3726180"/>
                  </a:lnTo>
                  <a:lnTo>
                    <a:pt x="274319" y="3752087"/>
                  </a:lnTo>
                  <a:close/>
                </a:path>
                <a:path w="3947159" h="3752215">
                  <a:moveTo>
                    <a:pt x="175260" y="3752087"/>
                  </a:moveTo>
                  <a:lnTo>
                    <a:pt x="99060" y="3752087"/>
                  </a:lnTo>
                  <a:lnTo>
                    <a:pt x="99060" y="3726180"/>
                  </a:lnTo>
                  <a:lnTo>
                    <a:pt x="175260" y="3726180"/>
                  </a:lnTo>
                  <a:lnTo>
                    <a:pt x="175260" y="3752087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9">
            <a:extLst>
              <a:ext uri="{FF2B5EF4-FFF2-40B4-BE49-F238E27FC236}">
                <a16:creationId xmlns:a16="http://schemas.microsoft.com/office/drawing/2014/main" id="{C8F25A70-2A8C-6640-B123-26C1198ABB59}"/>
              </a:ext>
            </a:extLst>
          </p:cNvPr>
          <p:cNvSpPr txBox="1">
            <a:spLocks/>
          </p:cNvSpPr>
          <p:nvPr/>
        </p:nvSpPr>
        <p:spPr>
          <a:xfrm>
            <a:off x="59123" y="18977"/>
            <a:ext cx="4285615" cy="383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3335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fr-FR" sz="2320" b="1" dirty="0">
                <a:solidFill>
                  <a:srgbClr val="FF9900"/>
                </a:solidFill>
                <a:latin typeface="Roboto"/>
                <a:ea typeface="Roboto"/>
                <a:sym typeface="Arial"/>
              </a:rPr>
              <a:t>Amazon EMR notebooks</a:t>
            </a:r>
          </a:p>
        </p:txBody>
      </p:sp>
      <p:pic>
        <p:nvPicPr>
          <p:cNvPr id="36" name="Picture 20">
            <a:extLst>
              <a:ext uri="{FF2B5EF4-FFF2-40B4-BE49-F238E27FC236}">
                <a16:creationId xmlns:a16="http://schemas.microsoft.com/office/drawing/2014/main" id="{85539D38-03C2-8649-A9A2-11E110B58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22" y="3769551"/>
            <a:ext cx="531717" cy="58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822F4E9-51D0-8046-8A17-691CFA8DE03E}"/>
              </a:ext>
            </a:extLst>
          </p:cNvPr>
          <p:cNvSpPr/>
          <p:nvPr/>
        </p:nvSpPr>
        <p:spPr>
          <a:xfrm>
            <a:off x="3584508" y="3461774"/>
            <a:ext cx="4283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000" algn="ctr"/>
            <a:r>
              <a:rPr lang="fr-FR" spc="-5" dirty="0">
                <a:solidFill>
                  <a:srgbClr val="E7584B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S3</a:t>
            </a:r>
            <a:endParaRPr lang="fr-FR" dirty="0">
              <a:solidFill>
                <a:srgbClr val="E7584B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</p:txBody>
      </p:sp>
      <p:sp>
        <p:nvSpPr>
          <p:cNvPr id="38" name="object 25">
            <a:extLst>
              <a:ext uri="{FF2B5EF4-FFF2-40B4-BE49-F238E27FC236}">
                <a16:creationId xmlns:a16="http://schemas.microsoft.com/office/drawing/2014/main" id="{6B5D337F-A194-5C46-9408-86C85495C6D3}"/>
              </a:ext>
            </a:extLst>
          </p:cNvPr>
          <p:cNvSpPr txBox="1"/>
          <p:nvPr/>
        </p:nvSpPr>
        <p:spPr>
          <a:xfrm>
            <a:off x="3592660" y="4414972"/>
            <a:ext cx="1327785" cy="40844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36000" algn="ctr"/>
            <a:r>
              <a:rPr sz="1200" b="1" spc="-10" dirty="0">
                <a:solidFill>
                  <a:srgbClr val="FF791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Notebook</a:t>
            </a:r>
          </a:p>
          <a:p>
            <a:pPr marL="36000" algn="ctr"/>
            <a:r>
              <a:rPr sz="1200" spc="-10" dirty="0">
                <a:solidFill>
                  <a:srgbClr val="FF791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enregistré dans S3</a:t>
            </a:r>
          </a:p>
        </p:txBody>
      </p:sp>
      <p:pic>
        <p:nvPicPr>
          <p:cNvPr id="39" name="object 14">
            <a:extLst>
              <a:ext uri="{FF2B5EF4-FFF2-40B4-BE49-F238E27FC236}">
                <a16:creationId xmlns:a16="http://schemas.microsoft.com/office/drawing/2014/main" id="{D581239E-243C-9446-A9DE-F76C1ED09354}"/>
              </a:ext>
            </a:extLst>
          </p:cNvPr>
          <p:cNvPicPr/>
          <p:nvPr/>
        </p:nvPicPr>
        <p:blipFill rotWithShape="1">
          <a:blip r:embed="rId5" cstate="print">
            <a:clrChange>
              <a:clrFrom>
                <a:srgbClr val="F0FAFB"/>
              </a:clrFrom>
              <a:clrTo>
                <a:srgbClr val="F0FAFB">
                  <a:alpha val="0"/>
                </a:srgbClr>
              </a:clrTo>
            </a:clrChange>
          </a:blip>
          <a:srcRect t="30064"/>
          <a:stretch/>
        </p:blipFill>
        <p:spPr>
          <a:xfrm>
            <a:off x="3573907" y="1494470"/>
            <a:ext cx="1185671" cy="933659"/>
          </a:xfrm>
          <a:prstGeom prst="rect">
            <a:avLst/>
          </a:prstGeom>
        </p:spPr>
      </p:pic>
      <p:pic>
        <p:nvPicPr>
          <p:cNvPr id="40" name="Picture 18" descr="Machine Learning with PySpark and Amazon EMR | by Mihajlovic Aleksa |  Towards Data Science">
            <a:extLst>
              <a:ext uri="{FF2B5EF4-FFF2-40B4-BE49-F238E27FC236}">
                <a16:creationId xmlns:a16="http://schemas.microsoft.com/office/drawing/2014/main" id="{9936447C-1918-7543-BAA9-0B54DAECAE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0" t="1921" r="24535" b="52440"/>
          <a:stretch/>
        </p:blipFill>
        <p:spPr bwMode="auto">
          <a:xfrm>
            <a:off x="1129710" y="3123476"/>
            <a:ext cx="1314819" cy="49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object 22">
            <a:extLst>
              <a:ext uri="{FF2B5EF4-FFF2-40B4-BE49-F238E27FC236}">
                <a16:creationId xmlns:a16="http://schemas.microsoft.com/office/drawing/2014/main" id="{940BED4C-4E1E-064B-81E7-ABB1284B9A5C}"/>
              </a:ext>
            </a:extLst>
          </p:cNvPr>
          <p:cNvSpPr txBox="1"/>
          <p:nvPr/>
        </p:nvSpPr>
        <p:spPr>
          <a:xfrm>
            <a:off x="115885" y="3062748"/>
            <a:ext cx="727710" cy="42191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92405" marR="5080" indent="-180340">
              <a:lnSpc>
                <a:spcPts val="1639"/>
              </a:lnSpc>
              <a:spcBef>
                <a:spcPts val="190"/>
              </a:spcBef>
            </a:pPr>
            <a:r>
              <a:rPr sz="1200" spc="-10" dirty="0">
                <a:solidFill>
                  <a:srgbClr val="FF791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Console  aws</a:t>
            </a:r>
          </a:p>
        </p:txBody>
      </p:sp>
      <p:pic>
        <p:nvPicPr>
          <p:cNvPr id="18434" name="Picture 2" descr="Jupyter — Wikipédia">
            <a:extLst>
              <a:ext uri="{FF2B5EF4-FFF2-40B4-BE49-F238E27FC236}">
                <a16:creationId xmlns:a16="http://schemas.microsoft.com/office/drawing/2014/main" id="{7E0220D7-56BF-F643-9F22-D46A52EA1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110" y="2286505"/>
            <a:ext cx="722017" cy="83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>
            <a:extLst>
              <a:ext uri="{FF2B5EF4-FFF2-40B4-BE49-F238E27FC236}">
                <a16:creationId xmlns:a16="http://schemas.microsoft.com/office/drawing/2014/main" id="{CB482CE1-B9DD-4949-B8D0-01DACE3E5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995" y="1064561"/>
            <a:ext cx="668594" cy="34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ABE10046-2712-684E-82D3-510A67C175C9}"/>
              </a:ext>
            </a:extLst>
          </p:cNvPr>
          <p:cNvSpPr/>
          <p:nvPr/>
        </p:nvSpPr>
        <p:spPr>
          <a:xfrm>
            <a:off x="610280" y="1504683"/>
            <a:ext cx="5895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000" algn="ctr"/>
            <a:r>
              <a:rPr lang="fr-FR" spc="-5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EMR</a:t>
            </a:r>
            <a:endParaRPr lang="fr-FR" dirty="0">
              <a:solidFill>
                <a:srgbClr val="E4792D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</p:txBody>
      </p:sp>
      <p:pic>
        <p:nvPicPr>
          <p:cNvPr id="46" name="Picture 18" descr="Machine Learning with PySpark and Amazon EMR | by Mihajlovic Aleksa |  Towards Data Science">
            <a:extLst>
              <a:ext uri="{FF2B5EF4-FFF2-40B4-BE49-F238E27FC236}">
                <a16:creationId xmlns:a16="http://schemas.microsoft.com/office/drawing/2014/main" id="{A0C3D246-9E04-A341-937F-ED40BB02DE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6" t="46492" r="41599"/>
          <a:stretch/>
        </p:blipFill>
        <p:spPr bwMode="auto">
          <a:xfrm>
            <a:off x="702906" y="1801808"/>
            <a:ext cx="630578" cy="589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809F01F-5DD6-1649-972F-9FCD7244A029}"/>
              </a:ext>
            </a:extLst>
          </p:cNvPr>
          <p:cNvSpPr/>
          <p:nvPr/>
        </p:nvSpPr>
        <p:spPr>
          <a:xfrm>
            <a:off x="1156056" y="1727579"/>
            <a:ext cx="5639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000" algn="ctr"/>
            <a:r>
              <a:rPr lang="fr-FR" spc="-5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VPC</a:t>
            </a:r>
            <a:endParaRPr lang="fr-FR" dirty="0">
              <a:solidFill>
                <a:srgbClr val="E4792D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1E271C2-3529-7740-8165-5C5A8F700CA3}"/>
              </a:ext>
            </a:extLst>
          </p:cNvPr>
          <p:cNvSpPr/>
          <p:nvPr/>
        </p:nvSpPr>
        <p:spPr>
          <a:xfrm>
            <a:off x="3041642" y="450171"/>
            <a:ext cx="5895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000" algn="ctr"/>
            <a:r>
              <a:rPr lang="fr-FR" spc="-5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EMR</a:t>
            </a:r>
            <a:endParaRPr lang="fr-FR" dirty="0">
              <a:solidFill>
                <a:srgbClr val="E4792D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</p:txBody>
      </p:sp>
      <p:pic>
        <p:nvPicPr>
          <p:cNvPr id="49" name="Picture 18" descr="Machine Learning with PySpark and Amazon EMR | by Mihajlovic Aleksa |  Towards Data Science">
            <a:extLst>
              <a:ext uri="{FF2B5EF4-FFF2-40B4-BE49-F238E27FC236}">
                <a16:creationId xmlns:a16="http://schemas.microsoft.com/office/drawing/2014/main" id="{23E54EA1-253A-0741-BE3B-B384070E1F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6" t="46492" r="41599"/>
          <a:stretch/>
        </p:blipFill>
        <p:spPr bwMode="auto">
          <a:xfrm>
            <a:off x="3134268" y="747296"/>
            <a:ext cx="630578" cy="589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3F5E2A1B-C9DD-224B-94F7-15E5A7BEE851}"/>
              </a:ext>
            </a:extLst>
          </p:cNvPr>
          <p:cNvSpPr/>
          <p:nvPr/>
        </p:nvSpPr>
        <p:spPr>
          <a:xfrm>
            <a:off x="3587418" y="673067"/>
            <a:ext cx="5639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000" algn="ctr"/>
            <a:r>
              <a:rPr lang="fr-FR" spc="-5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VPC</a:t>
            </a:r>
            <a:endParaRPr lang="fr-FR" dirty="0">
              <a:solidFill>
                <a:srgbClr val="E4792D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</p:txBody>
      </p:sp>
      <p:pic>
        <p:nvPicPr>
          <p:cNvPr id="51" name="Picture 2" descr="Amazon Web Services — Wikipédia">
            <a:extLst>
              <a:ext uri="{FF2B5EF4-FFF2-40B4-BE49-F238E27FC236}">
                <a16:creationId xmlns:a16="http://schemas.microsoft.com/office/drawing/2014/main" id="{54DEB2A2-9B3C-A54A-B6D4-BBCD7D583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78" y="2649123"/>
            <a:ext cx="563937" cy="33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object 25">
            <a:extLst>
              <a:ext uri="{FF2B5EF4-FFF2-40B4-BE49-F238E27FC236}">
                <a16:creationId xmlns:a16="http://schemas.microsoft.com/office/drawing/2014/main" id="{9BFB8020-0082-B04A-BB9D-0EFB83BF0641}"/>
              </a:ext>
            </a:extLst>
          </p:cNvPr>
          <p:cNvSpPr txBox="1"/>
          <p:nvPr/>
        </p:nvSpPr>
        <p:spPr>
          <a:xfrm>
            <a:off x="3487462" y="2358685"/>
            <a:ext cx="1327785" cy="223779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36000" algn="ctr"/>
            <a:r>
              <a:rPr lang="fr-FR" sz="1200" spc="-10" dirty="0">
                <a:solidFill>
                  <a:srgbClr val="FF791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Cluster EMR</a:t>
            </a:r>
            <a:endParaRPr sz="1200" spc="-10" dirty="0">
              <a:solidFill>
                <a:srgbClr val="FF791D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066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2">
            <a:extLst>
              <a:ext uri="{FF2B5EF4-FFF2-40B4-BE49-F238E27FC236}">
                <a16:creationId xmlns:a16="http://schemas.microsoft.com/office/drawing/2014/main" id="{60A307C2-9513-E543-8460-AF5403995584}"/>
              </a:ext>
            </a:extLst>
          </p:cNvPr>
          <p:cNvGrpSpPr/>
          <p:nvPr/>
        </p:nvGrpSpPr>
        <p:grpSpPr>
          <a:xfrm>
            <a:off x="4572000" y="2552086"/>
            <a:ext cx="4436364" cy="1813559"/>
            <a:chOff x="5801867" y="4255008"/>
            <a:chExt cx="4436364" cy="181355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6763E8A0-13A6-554A-8F27-0D4C6842A3F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69680" y="4425696"/>
              <a:ext cx="1368551" cy="1642871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2EE04100-9E35-5144-86E7-42784B82DD1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01867" y="4255008"/>
              <a:ext cx="2761487" cy="1688591"/>
            </a:xfrm>
            <a:prstGeom prst="rect">
              <a:avLst/>
            </a:prstGeom>
          </p:spPr>
        </p:pic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8C995106-288A-2E43-8AD2-519506B108C9}"/>
                </a:ext>
              </a:extLst>
            </p:cNvPr>
            <p:cNvSpPr/>
            <p:nvPr/>
          </p:nvSpPr>
          <p:spPr>
            <a:xfrm>
              <a:off x="8901683" y="5824728"/>
              <a:ext cx="1259205" cy="230504"/>
            </a:xfrm>
            <a:custGeom>
              <a:avLst/>
              <a:gdLst/>
              <a:ahLst/>
              <a:cxnLst/>
              <a:rect l="l" t="t" r="r" b="b"/>
              <a:pathLst>
                <a:path w="1259204" h="230504">
                  <a:moveTo>
                    <a:pt x="0" y="0"/>
                  </a:moveTo>
                  <a:lnTo>
                    <a:pt x="1220723" y="0"/>
                  </a:lnTo>
                  <a:lnTo>
                    <a:pt x="1235677" y="2952"/>
                  </a:lnTo>
                  <a:lnTo>
                    <a:pt x="1247774" y="11049"/>
                  </a:lnTo>
                  <a:lnTo>
                    <a:pt x="1255870" y="23145"/>
                  </a:lnTo>
                  <a:lnTo>
                    <a:pt x="1258823" y="38100"/>
                  </a:lnTo>
                  <a:lnTo>
                    <a:pt x="1258823" y="230123"/>
                  </a:lnTo>
                  <a:lnTo>
                    <a:pt x="0" y="230123"/>
                  </a:lnTo>
                  <a:lnTo>
                    <a:pt x="0" y="0"/>
                  </a:lnTo>
                  <a:close/>
                </a:path>
              </a:pathLst>
            </a:custGeom>
            <a:ln w="24384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2">
            <a:extLst>
              <a:ext uri="{FF2B5EF4-FFF2-40B4-BE49-F238E27FC236}">
                <a16:creationId xmlns:a16="http://schemas.microsoft.com/office/drawing/2014/main" id="{EC6CBF64-B2E9-6B4B-A335-E997249E8F16}"/>
              </a:ext>
            </a:extLst>
          </p:cNvPr>
          <p:cNvSpPr/>
          <p:nvPr/>
        </p:nvSpPr>
        <p:spPr>
          <a:xfrm>
            <a:off x="5251704" y="1853946"/>
            <a:ext cx="1308100" cy="151130"/>
          </a:xfrm>
          <a:custGeom>
            <a:avLst/>
            <a:gdLst/>
            <a:ahLst/>
            <a:cxnLst/>
            <a:rect l="l" t="t" r="r" b="b"/>
            <a:pathLst>
              <a:path w="1308100" h="151129">
                <a:moveTo>
                  <a:pt x="1156716" y="150876"/>
                </a:moveTo>
                <a:lnTo>
                  <a:pt x="1156716" y="0"/>
                </a:lnTo>
                <a:lnTo>
                  <a:pt x="1256294" y="50292"/>
                </a:lnTo>
                <a:lnTo>
                  <a:pt x="1181100" y="50292"/>
                </a:lnTo>
                <a:lnTo>
                  <a:pt x="1181100" y="100584"/>
                </a:lnTo>
                <a:lnTo>
                  <a:pt x="1258326" y="100584"/>
                </a:lnTo>
                <a:lnTo>
                  <a:pt x="1156716" y="150876"/>
                </a:lnTo>
                <a:close/>
              </a:path>
              <a:path w="1308100" h="151129">
                <a:moveTo>
                  <a:pt x="1156716" y="100584"/>
                </a:moveTo>
                <a:lnTo>
                  <a:pt x="0" y="100584"/>
                </a:lnTo>
                <a:lnTo>
                  <a:pt x="0" y="50292"/>
                </a:lnTo>
                <a:lnTo>
                  <a:pt x="1156716" y="50292"/>
                </a:lnTo>
                <a:lnTo>
                  <a:pt x="1156716" y="100584"/>
                </a:lnTo>
                <a:close/>
              </a:path>
              <a:path w="1308100" h="151129">
                <a:moveTo>
                  <a:pt x="1258326" y="100584"/>
                </a:moveTo>
                <a:lnTo>
                  <a:pt x="1181100" y="100584"/>
                </a:lnTo>
                <a:lnTo>
                  <a:pt x="1181100" y="50292"/>
                </a:lnTo>
                <a:lnTo>
                  <a:pt x="1256294" y="50292"/>
                </a:lnTo>
                <a:lnTo>
                  <a:pt x="1307592" y="76200"/>
                </a:lnTo>
                <a:lnTo>
                  <a:pt x="1258326" y="100584"/>
                </a:lnTo>
                <a:close/>
              </a:path>
            </a:pathLst>
          </a:custGeom>
          <a:solidFill>
            <a:srgbClr val="50AAF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3">
            <a:extLst>
              <a:ext uri="{FF2B5EF4-FFF2-40B4-BE49-F238E27FC236}">
                <a16:creationId xmlns:a16="http://schemas.microsoft.com/office/drawing/2014/main" id="{84C8BA23-2288-AD46-B406-80147724182F}"/>
              </a:ext>
            </a:extLst>
          </p:cNvPr>
          <p:cNvPicPr/>
          <p:nvPr/>
        </p:nvPicPr>
        <p:blipFill>
          <a:blip r:embed="rId4" cstate="print">
            <a:clrChange>
              <a:clrFrom>
                <a:srgbClr val="F5F6F0"/>
              </a:clrFrom>
              <a:clrTo>
                <a:srgbClr val="F5F6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08448" y="2065390"/>
            <a:ext cx="1534667" cy="391667"/>
          </a:xfrm>
          <a:prstGeom prst="rect">
            <a:avLst/>
          </a:prstGeom>
        </p:spPr>
      </p:pic>
      <p:sp>
        <p:nvSpPr>
          <p:cNvPr id="16" name="object 14">
            <a:extLst>
              <a:ext uri="{FF2B5EF4-FFF2-40B4-BE49-F238E27FC236}">
                <a16:creationId xmlns:a16="http://schemas.microsoft.com/office/drawing/2014/main" id="{C065A5F8-CD5F-1347-BE62-4055FB527984}"/>
              </a:ext>
            </a:extLst>
          </p:cNvPr>
          <p:cNvSpPr txBox="1"/>
          <p:nvPr/>
        </p:nvSpPr>
        <p:spPr>
          <a:xfrm>
            <a:off x="5937924" y="569731"/>
            <a:ext cx="2766695" cy="267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b="1" spc="5" dirty="0">
                <a:solidFill>
                  <a:srgbClr val="2D75B6"/>
                </a:solidFill>
                <a:latin typeface="Calibri"/>
                <a:cs typeface="Calibri"/>
              </a:rPr>
              <a:t>s3://p8bucket/resultats_parquet</a:t>
            </a:r>
            <a:endParaRPr sz="1550" dirty="0">
              <a:latin typeface="Calibri"/>
              <a:cs typeface="Calibri"/>
            </a:endParaRPr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F24877D9-DB3C-E848-9450-C3A369F5B9DD}"/>
              </a:ext>
            </a:extLst>
          </p:cNvPr>
          <p:cNvSpPr txBox="1"/>
          <p:nvPr/>
        </p:nvSpPr>
        <p:spPr>
          <a:xfrm>
            <a:off x="5031765" y="1260557"/>
            <a:ext cx="1731010" cy="38036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000" marR="5080" indent="-483234" algn="ctr">
              <a:lnSpc>
                <a:spcPct val="102000"/>
              </a:lnSpc>
              <a:spcBef>
                <a:spcPts val="600"/>
              </a:spcBef>
            </a:pPr>
            <a:r>
              <a:rPr lang="fr-FR" sz="1200" spc="-10" dirty="0">
                <a:solidFill>
                  <a:srgbClr val="FF791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sz="1200" spc="-10" dirty="0" err="1">
                <a:solidFill>
                  <a:srgbClr val="FF791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nregistré</a:t>
            </a:r>
            <a:r>
              <a:rPr sz="1200" spc="-10" dirty="0">
                <a:solidFill>
                  <a:srgbClr val="FF791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au forma</a:t>
            </a:r>
            <a:r>
              <a:rPr lang="fr-FR" sz="1200" spc="-10" dirty="0" err="1">
                <a:solidFill>
                  <a:srgbClr val="FF791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  <a:r>
              <a:rPr lang="fr-FR" sz="1200" spc="-10" dirty="0">
                <a:solidFill>
                  <a:srgbClr val="FF791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sz="1200" spc="-10" dirty="0" err="1">
                <a:solidFill>
                  <a:srgbClr val="FF791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distribué</a:t>
            </a:r>
            <a:endParaRPr sz="1200" spc="-10" dirty="0">
              <a:solidFill>
                <a:srgbClr val="FF791D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object 21">
            <a:extLst>
              <a:ext uri="{FF2B5EF4-FFF2-40B4-BE49-F238E27FC236}">
                <a16:creationId xmlns:a16="http://schemas.microsoft.com/office/drawing/2014/main" id="{0869E805-6585-DE4B-AEBC-D710B39DE94B}"/>
              </a:ext>
            </a:extLst>
          </p:cNvPr>
          <p:cNvSpPr txBox="1"/>
          <p:nvPr/>
        </p:nvSpPr>
        <p:spPr>
          <a:xfrm>
            <a:off x="4740597" y="4305562"/>
            <a:ext cx="2290445" cy="38036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1899"/>
              </a:lnSpc>
              <a:spcBef>
                <a:spcPts val="95"/>
              </a:spcBef>
            </a:pPr>
            <a:r>
              <a:rPr sz="1200" spc="-10" dirty="0">
                <a:solidFill>
                  <a:srgbClr val="FF791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Bonne compression , conçu  pour les données massives</a:t>
            </a:r>
          </a:p>
        </p:txBody>
      </p:sp>
      <p:pic>
        <p:nvPicPr>
          <p:cNvPr id="24" name="Picture 20">
            <a:extLst>
              <a:ext uri="{FF2B5EF4-FFF2-40B4-BE49-F238E27FC236}">
                <a16:creationId xmlns:a16="http://schemas.microsoft.com/office/drawing/2014/main" id="{43A862F1-0B65-684E-B8A7-64404A23E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462" y="1254317"/>
            <a:ext cx="531717" cy="58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1AD1AE5-EF69-9B47-A139-5FDCDFE06E93}"/>
              </a:ext>
            </a:extLst>
          </p:cNvPr>
          <p:cNvSpPr/>
          <p:nvPr/>
        </p:nvSpPr>
        <p:spPr>
          <a:xfrm>
            <a:off x="7892248" y="946540"/>
            <a:ext cx="4283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000" algn="ctr"/>
            <a:r>
              <a:rPr lang="fr-FR" spc="-5" dirty="0">
                <a:solidFill>
                  <a:srgbClr val="E7584B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S3</a:t>
            </a:r>
            <a:endParaRPr lang="fr-FR" dirty="0">
              <a:solidFill>
                <a:srgbClr val="E7584B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</p:txBody>
      </p:sp>
      <p:sp>
        <p:nvSpPr>
          <p:cNvPr id="26" name="object 9">
            <a:extLst>
              <a:ext uri="{FF2B5EF4-FFF2-40B4-BE49-F238E27FC236}">
                <a16:creationId xmlns:a16="http://schemas.microsoft.com/office/drawing/2014/main" id="{FD893FFF-323D-0D4F-90A9-CEE2A0966B98}"/>
              </a:ext>
            </a:extLst>
          </p:cNvPr>
          <p:cNvSpPr txBox="1">
            <a:spLocks/>
          </p:cNvSpPr>
          <p:nvPr/>
        </p:nvSpPr>
        <p:spPr>
          <a:xfrm>
            <a:off x="59123" y="18977"/>
            <a:ext cx="4285615" cy="383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3335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fr-FR" sz="2320" b="1" dirty="0">
                <a:solidFill>
                  <a:srgbClr val="FF9900"/>
                </a:solidFill>
                <a:latin typeface="Roboto"/>
                <a:ea typeface="Roboto"/>
                <a:sym typeface="Arial"/>
              </a:rPr>
              <a:t>Enregistrement des données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1E7C9B0-F9C6-A34A-8B7C-EF1F82E7E16A}"/>
              </a:ext>
            </a:extLst>
          </p:cNvPr>
          <p:cNvGrpSpPr/>
          <p:nvPr/>
        </p:nvGrpSpPr>
        <p:grpSpPr>
          <a:xfrm>
            <a:off x="-143691" y="1269849"/>
            <a:ext cx="4978922" cy="2703244"/>
            <a:chOff x="-143691" y="1269849"/>
            <a:chExt cx="4978922" cy="2703244"/>
          </a:xfrm>
        </p:grpSpPr>
        <p:pic>
          <p:nvPicPr>
            <p:cNvPr id="12" name="object 10">
              <a:extLst>
                <a:ext uri="{FF2B5EF4-FFF2-40B4-BE49-F238E27FC236}">
                  <a16:creationId xmlns:a16="http://schemas.microsoft.com/office/drawing/2014/main" id="{851B4502-66BF-DC4E-B848-00202C28F63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2850" y="1724641"/>
              <a:ext cx="4247535" cy="2248452"/>
            </a:xfrm>
            <a:prstGeom prst="rect">
              <a:avLst/>
            </a:prstGeom>
          </p:spPr>
        </p:pic>
        <p:sp>
          <p:nvSpPr>
            <p:cNvPr id="30" name="object 15">
              <a:extLst>
                <a:ext uri="{FF2B5EF4-FFF2-40B4-BE49-F238E27FC236}">
                  <a16:creationId xmlns:a16="http://schemas.microsoft.com/office/drawing/2014/main" id="{C9F7C20E-A1CB-254B-B967-E751BFECABEF}"/>
                </a:ext>
              </a:extLst>
            </p:cNvPr>
            <p:cNvSpPr txBox="1"/>
            <p:nvPr/>
          </p:nvSpPr>
          <p:spPr>
            <a:xfrm rot="19364418">
              <a:off x="-143691" y="1364041"/>
              <a:ext cx="1731010" cy="19197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36000" marR="5080" indent="-483234" algn="ctr">
                <a:lnSpc>
                  <a:spcPct val="102000"/>
                </a:lnSpc>
                <a:spcBef>
                  <a:spcPts val="600"/>
                </a:spcBef>
              </a:pPr>
              <a:r>
                <a:rPr lang="fr-FR" sz="1200" spc="-10" dirty="0">
                  <a:solidFill>
                    <a:srgbClr val="FF791D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Images</a:t>
              </a:r>
              <a:endParaRPr sz="1200" spc="-10" dirty="0">
                <a:solidFill>
                  <a:srgbClr val="FF791D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1" name="object 15">
              <a:extLst>
                <a:ext uri="{FF2B5EF4-FFF2-40B4-BE49-F238E27FC236}">
                  <a16:creationId xmlns:a16="http://schemas.microsoft.com/office/drawing/2014/main" id="{EFF38BCD-5010-8141-BA73-BB6372F9E767}"/>
                </a:ext>
              </a:extLst>
            </p:cNvPr>
            <p:cNvSpPr txBox="1"/>
            <p:nvPr/>
          </p:nvSpPr>
          <p:spPr>
            <a:xfrm rot="19364418">
              <a:off x="704893" y="1364041"/>
              <a:ext cx="1731010" cy="19197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36000" marR="5080" indent="-483234" algn="ctr">
                <a:lnSpc>
                  <a:spcPct val="102000"/>
                </a:lnSpc>
                <a:spcBef>
                  <a:spcPts val="600"/>
                </a:spcBef>
              </a:pPr>
              <a:r>
                <a:rPr lang="fr-FR" sz="1200" spc="-10" dirty="0">
                  <a:solidFill>
                    <a:srgbClr val="FF791D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Classes</a:t>
              </a:r>
              <a:endParaRPr sz="1200" spc="-10" dirty="0">
                <a:solidFill>
                  <a:srgbClr val="FF791D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2" name="object 15">
              <a:extLst>
                <a:ext uri="{FF2B5EF4-FFF2-40B4-BE49-F238E27FC236}">
                  <a16:creationId xmlns:a16="http://schemas.microsoft.com/office/drawing/2014/main" id="{C6403FF3-ECC3-5E44-8C5A-7EE658FC4877}"/>
                </a:ext>
              </a:extLst>
            </p:cNvPr>
            <p:cNvSpPr txBox="1"/>
            <p:nvPr/>
          </p:nvSpPr>
          <p:spPr>
            <a:xfrm rot="19364418">
              <a:off x="1359839" y="1269849"/>
              <a:ext cx="1731010" cy="380361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36000" marR="5080" indent="-483234" algn="ctr">
                <a:lnSpc>
                  <a:spcPct val="102000"/>
                </a:lnSpc>
              </a:pPr>
              <a:r>
                <a:rPr lang="fr-FR" sz="1200" spc="-10" dirty="0">
                  <a:solidFill>
                    <a:srgbClr val="FF791D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Features</a:t>
              </a:r>
            </a:p>
            <a:p>
              <a:pPr marL="36000" marR="5080" indent="-483234" algn="ctr">
                <a:lnSpc>
                  <a:spcPct val="102000"/>
                </a:lnSpc>
              </a:pPr>
              <a:r>
                <a:rPr lang="fr-FR" sz="1200" spc="-10" dirty="0" err="1">
                  <a:solidFill>
                    <a:srgbClr val="FF791D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array</a:t>
              </a:r>
              <a:endParaRPr sz="1200" spc="-10" dirty="0">
                <a:solidFill>
                  <a:srgbClr val="FF791D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4" name="object 15">
              <a:extLst>
                <a:ext uri="{FF2B5EF4-FFF2-40B4-BE49-F238E27FC236}">
                  <a16:creationId xmlns:a16="http://schemas.microsoft.com/office/drawing/2014/main" id="{6C3659D8-8427-1445-B67F-F58DDC8B8446}"/>
                </a:ext>
              </a:extLst>
            </p:cNvPr>
            <p:cNvSpPr txBox="1"/>
            <p:nvPr/>
          </p:nvSpPr>
          <p:spPr>
            <a:xfrm rot="19364418">
              <a:off x="2238986" y="1269849"/>
              <a:ext cx="1731010" cy="380361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36000" marR="5080" indent="-483234" algn="ctr">
                <a:lnSpc>
                  <a:spcPct val="102000"/>
                </a:lnSpc>
              </a:pPr>
              <a:r>
                <a:rPr lang="fr-FR" sz="1200" spc="-10" dirty="0">
                  <a:solidFill>
                    <a:srgbClr val="FF791D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Features</a:t>
              </a:r>
            </a:p>
            <a:p>
              <a:pPr marL="36000" marR="5080" indent="-483234" algn="ctr">
                <a:lnSpc>
                  <a:spcPct val="102000"/>
                </a:lnSpc>
              </a:pPr>
              <a:r>
                <a:rPr lang="fr-FR" sz="1200" spc="-10" dirty="0" err="1">
                  <a:solidFill>
                    <a:srgbClr val="FF791D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vectors</a:t>
              </a:r>
              <a:endParaRPr sz="1200" spc="-10" dirty="0">
                <a:solidFill>
                  <a:srgbClr val="FF791D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5" name="object 15">
              <a:extLst>
                <a:ext uri="{FF2B5EF4-FFF2-40B4-BE49-F238E27FC236}">
                  <a16:creationId xmlns:a16="http://schemas.microsoft.com/office/drawing/2014/main" id="{23504C8B-6114-4948-8ED8-27235BF5E8E1}"/>
                </a:ext>
              </a:extLst>
            </p:cNvPr>
            <p:cNvSpPr txBox="1"/>
            <p:nvPr/>
          </p:nvSpPr>
          <p:spPr>
            <a:xfrm rot="19364418">
              <a:off x="3104221" y="1269849"/>
              <a:ext cx="1731010" cy="380361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36000" marR="5080" indent="-483234" algn="ctr">
                <a:lnSpc>
                  <a:spcPct val="102000"/>
                </a:lnSpc>
              </a:pPr>
              <a:r>
                <a:rPr lang="fr-FR" sz="1200" spc="-10" dirty="0">
                  <a:solidFill>
                    <a:srgbClr val="FF791D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Vecteurs</a:t>
              </a:r>
            </a:p>
            <a:p>
              <a:pPr marL="36000" marR="5080" indent="-483234" algn="ctr">
                <a:lnSpc>
                  <a:spcPct val="102000"/>
                </a:lnSpc>
              </a:pPr>
              <a:r>
                <a:rPr lang="fr-FR" sz="1200" spc="-10" dirty="0">
                  <a:solidFill>
                    <a:srgbClr val="FF791D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PCA</a:t>
              </a:r>
              <a:endParaRPr sz="1200" spc="-10" dirty="0">
                <a:solidFill>
                  <a:srgbClr val="FF791D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293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71092671-456D-8741-B255-B0C5B83797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5305" y="1046227"/>
            <a:ext cx="5533390" cy="10953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0"/>
              </a:spcBef>
            </a:pPr>
            <a:r>
              <a:rPr sz="7000" spc="-204" dirty="0">
                <a:solidFill>
                  <a:srgbClr val="FF9900"/>
                </a:solidFill>
              </a:rPr>
              <a:t>Pro</a:t>
            </a:r>
            <a:r>
              <a:rPr sz="7000" spc="-204" dirty="0">
                <a:solidFill>
                  <a:srgbClr val="000000"/>
                </a:solidFill>
              </a:rPr>
              <a:t>blématique</a:t>
            </a:r>
            <a:endParaRPr sz="7000" dirty="0"/>
          </a:p>
        </p:txBody>
      </p:sp>
      <p:pic>
        <p:nvPicPr>
          <p:cNvPr id="10" name="Picture 2" descr="Amazon Web Services — Wikipédia">
            <a:extLst>
              <a:ext uri="{FF2B5EF4-FFF2-40B4-BE49-F238E27FC236}">
                <a16:creationId xmlns:a16="http://schemas.microsoft.com/office/drawing/2014/main" id="{9F5E6BCA-E299-EC4C-85F6-E64512BCD2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91"/>
          <a:stretch/>
        </p:blipFill>
        <p:spPr bwMode="auto">
          <a:xfrm>
            <a:off x="2064775" y="1982778"/>
            <a:ext cx="1190067" cy="31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bject 7">
            <a:extLst>
              <a:ext uri="{FF2B5EF4-FFF2-40B4-BE49-F238E27FC236}">
                <a16:creationId xmlns:a16="http://schemas.microsoft.com/office/drawing/2014/main" id="{E6EF2134-F961-7C49-8115-D21D87E5C6E3}"/>
              </a:ext>
            </a:extLst>
          </p:cNvPr>
          <p:cNvSpPr txBox="1"/>
          <p:nvPr/>
        </p:nvSpPr>
        <p:spPr>
          <a:xfrm>
            <a:off x="1664970" y="3236976"/>
            <a:ext cx="5814060" cy="4006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0"/>
              </a:spcBef>
            </a:pPr>
            <a:r>
              <a:rPr lang="fr-FR" sz="2450" spc="-110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Le contexte et les données</a:t>
            </a:r>
            <a:endParaRPr sz="2450" dirty="0">
              <a:latin typeface="Roboto" panose="02000000000000000000" pitchFamily="2" charset="0"/>
              <a:ea typeface="Roboto" panose="02000000000000000000" pitchFamily="2" charset="0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662499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96BD52A0-4C3C-1D46-97B9-3EA77A0B71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7589" y="1393416"/>
            <a:ext cx="5988821" cy="110543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0"/>
              </a:spcBef>
            </a:pPr>
            <a:r>
              <a:rPr lang="fr-FR" sz="7000" spc="-35" dirty="0">
                <a:solidFill>
                  <a:srgbClr val="FF9900"/>
                </a:solidFill>
              </a:rPr>
              <a:t>Con</a:t>
            </a:r>
            <a:r>
              <a:rPr lang="fr-FR" sz="7000" spc="-114" dirty="0">
                <a:solidFill>
                  <a:srgbClr val="000000"/>
                </a:solidFill>
              </a:rPr>
              <a:t>clusion</a:t>
            </a:r>
            <a:endParaRPr sz="7000" dirty="0"/>
          </a:p>
        </p:txBody>
      </p:sp>
      <p:pic>
        <p:nvPicPr>
          <p:cNvPr id="10" name="Picture 2" descr="Amazon Web Services — Wikipédia">
            <a:extLst>
              <a:ext uri="{FF2B5EF4-FFF2-40B4-BE49-F238E27FC236}">
                <a16:creationId xmlns:a16="http://schemas.microsoft.com/office/drawing/2014/main" id="{1C3A3DAB-270A-0B47-B255-E8B44691E5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91"/>
          <a:stretch/>
        </p:blipFill>
        <p:spPr bwMode="auto">
          <a:xfrm>
            <a:off x="2786824" y="2348122"/>
            <a:ext cx="1190067" cy="31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129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18">
            <a:extLst>
              <a:ext uri="{FF2B5EF4-FFF2-40B4-BE49-F238E27FC236}">
                <a16:creationId xmlns:a16="http://schemas.microsoft.com/office/drawing/2014/main" id="{A97ED730-423B-BD47-9ED0-7DE5107EC157}"/>
              </a:ext>
            </a:extLst>
          </p:cNvPr>
          <p:cNvSpPr txBox="1"/>
          <p:nvPr/>
        </p:nvSpPr>
        <p:spPr>
          <a:xfrm>
            <a:off x="133749" y="2005220"/>
            <a:ext cx="2013585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6000" marR="5080" indent="-236220" algn="ctr">
              <a:lnSpc>
                <a:spcPct val="100000"/>
              </a:lnSpc>
            </a:pP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Modifications</a:t>
            </a:r>
            <a:r>
              <a:rPr lang="fr-FR" sz="1200" spc="-6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éventuelles </a:t>
            </a:r>
            <a:r>
              <a:rPr lang="fr-FR" sz="1200" spc="-37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selon</a:t>
            </a:r>
            <a:r>
              <a:rPr lang="fr-FR" sz="1200" spc="-3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souhait</a:t>
            </a:r>
            <a:r>
              <a:rPr lang="fr-FR" sz="1200" spc="-2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client</a:t>
            </a:r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3E1B5580-6F3D-8D42-B5D7-D011AA319B24}"/>
              </a:ext>
            </a:extLst>
          </p:cNvPr>
          <p:cNvSpPr txBox="1"/>
          <p:nvPr/>
        </p:nvSpPr>
        <p:spPr>
          <a:xfrm>
            <a:off x="5210463" y="1998808"/>
            <a:ext cx="2058670" cy="39562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21005" marR="5080" indent="-408940" algn="ctr">
              <a:lnSpc>
                <a:spcPct val="100000"/>
              </a:lnSpc>
              <a:spcBef>
                <a:spcPts val="105"/>
              </a:spcBef>
            </a:pP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Infrastructure à 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conserver</a:t>
            </a:r>
          </a:p>
          <a:p>
            <a:pPr marL="421005" marR="5080" indent="-408940" algn="ctr">
              <a:lnSpc>
                <a:spcPct val="100000"/>
              </a:lnSpc>
              <a:spcBef>
                <a:spcPts val="105"/>
              </a:spcBef>
            </a:pP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Scripts</a:t>
            </a:r>
            <a:r>
              <a:rPr lang="fr-FR" sz="1200" spc="-2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fr-FR" sz="1200" spc="-5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Pyspark</a:t>
            </a:r>
            <a:endParaRPr lang="fr-FR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Arial MT"/>
            </a:endParaRPr>
          </a:p>
        </p:txBody>
      </p:sp>
      <p:sp>
        <p:nvSpPr>
          <p:cNvPr id="23" name="object 21">
            <a:extLst>
              <a:ext uri="{FF2B5EF4-FFF2-40B4-BE49-F238E27FC236}">
                <a16:creationId xmlns:a16="http://schemas.microsoft.com/office/drawing/2014/main" id="{51835B27-3FFC-D340-8EB7-CE6BC1E3C7FD}"/>
              </a:ext>
            </a:extLst>
          </p:cNvPr>
          <p:cNvSpPr txBox="1"/>
          <p:nvPr/>
        </p:nvSpPr>
        <p:spPr>
          <a:xfrm>
            <a:off x="7607335" y="1998808"/>
            <a:ext cx="1658620" cy="39562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81025" marR="5080" indent="-568960" algn="ctr">
              <a:lnSpc>
                <a:spcPct val="100000"/>
              </a:lnSpc>
              <a:spcBef>
                <a:spcPts val="105"/>
              </a:spcBef>
            </a:pP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Aucun</a:t>
            </a:r>
            <a:r>
              <a:rPr lang="fr-FR" sz="1200" spc="-6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changement : </a:t>
            </a:r>
            <a:endParaRPr lang="fr-FR" sz="1200" spc="-45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Arial MT"/>
            </a:endParaRPr>
          </a:p>
          <a:p>
            <a:pPr marL="581025" marR="5080" indent="-568960" algn="ctr">
              <a:lnSpc>
                <a:spcPct val="100000"/>
              </a:lnSpc>
              <a:spcBef>
                <a:spcPts val="105"/>
              </a:spcBef>
            </a:pP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illimité</a:t>
            </a:r>
            <a:endParaRPr lang="fr-FR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Arial MT"/>
            </a:endParaRPr>
          </a:p>
        </p:txBody>
      </p:sp>
      <p:sp>
        <p:nvSpPr>
          <p:cNvPr id="32" name="object 30">
            <a:extLst>
              <a:ext uri="{FF2B5EF4-FFF2-40B4-BE49-F238E27FC236}">
                <a16:creationId xmlns:a16="http://schemas.microsoft.com/office/drawing/2014/main" id="{AD6F1A0A-016F-E64D-B6A6-04718C6D41FC}"/>
              </a:ext>
            </a:extLst>
          </p:cNvPr>
          <p:cNvSpPr txBox="1"/>
          <p:nvPr/>
        </p:nvSpPr>
        <p:spPr>
          <a:xfrm>
            <a:off x="732340" y="2514280"/>
            <a:ext cx="8039585" cy="24134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000">
              <a:lnSpc>
                <a:spcPct val="100000"/>
              </a:lnSpc>
            </a:pPr>
            <a:r>
              <a:rPr lang="fr-FR" sz="1200" b="1" spc="-45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Montée</a:t>
            </a:r>
            <a:r>
              <a:rPr lang="fr-FR" sz="1200" b="1" spc="-165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lang="fr-FR" sz="1200" b="1" spc="-50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en</a:t>
            </a:r>
            <a:r>
              <a:rPr lang="fr-FR" sz="1200" b="1" spc="-140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lang="fr-FR" sz="1200" b="1" spc="-75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compétence</a:t>
            </a:r>
            <a:r>
              <a:rPr lang="fr-FR" sz="1200" b="1" spc="-140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lang="fr-FR" sz="1200" b="1" spc="185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–</a:t>
            </a:r>
            <a:r>
              <a:rPr lang="fr-FR" sz="1200" b="1" spc="-145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lang="fr-FR" sz="1200" b="1" spc="-60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Difficultés</a:t>
            </a:r>
            <a:r>
              <a:rPr lang="fr-FR" sz="1200" b="1" spc="-145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lang="fr-FR" sz="1200" b="1" spc="-50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rencontrées</a:t>
            </a:r>
          </a:p>
          <a:p>
            <a:pPr marL="36000">
              <a:lnSpc>
                <a:spcPct val="100000"/>
              </a:lnSpc>
            </a:pPr>
            <a:endParaRPr lang="fr-FR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Trebuchet MS"/>
            </a:endParaRPr>
          </a:p>
          <a:p>
            <a:pPr marL="36000" marR="57785" indent="-250190">
              <a:lnSpc>
                <a:spcPct val="100000"/>
              </a:lnSpc>
              <a:buFont typeface="Times New Roman"/>
              <a:buChar char="•"/>
              <a:tabLst>
                <a:tab pos="262255" algn="l"/>
                <a:tab pos="262890" algn="l"/>
              </a:tabLst>
            </a:pP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Découverte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de</a:t>
            </a:r>
            <a:r>
              <a:rPr lang="fr-FR" sz="1200" spc="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l’écosystème</a:t>
            </a:r>
            <a:r>
              <a:rPr lang="fr-FR" sz="1200" spc="-1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fr-FR" sz="1200" spc="-5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Hadoop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,</a:t>
            </a:r>
            <a:r>
              <a:rPr lang="fr-FR" sz="1200" spc="2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du</a:t>
            </a:r>
            <a:r>
              <a:rPr lang="fr-FR" sz="1200" spc="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moteur</a:t>
            </a:r>
            <a:r>
              <a:rPr lang="fr-FR" sz="1200" spc="1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de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traitement</a:t>
            </a:r>
            <a:r>
              <a:rPr lang="fr-FR" sz="1200" spc="2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de</a:t>
            </a:r>
            <a:r>
              <a:rPr lang="fr-FR" sz="1200" spc="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données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massives</a:t>
            </a:r>
            <a:r>
              <a:rPr lang="fr-FR" sz="1200" spc="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fr-FR" sz="1200" spc="-5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Spark</a:t>
            </a:r>
            <a:endParaRPr lang="fr-FR" sz="1200" spc="-5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6000" marR="57785" indent="-250190">
              <a:lnSpc>
                <a:spcPct val="100000"/>
              </a:lnSpc>
              <a:buFont typeface="Times New Roman"/>
              <a:buChar char="•"/>
              <a:tabLst>
                <a:tab pos="262255" algn="l"/>
                <a:tab pos="262890" algn="l"/>
              </a:tabLst>
            </a:pP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Prise</a:t>
            </a:r>
            <a:r>
              <a:rPr lang="fr-FR" sz="1200" spc="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en</a:t>
            </a:r>
            <a:r>
              <a:rPr lang="fr-FR" sz="1200" spc="-1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main </a:t>
            </a:r>
            <a:r>
              <a:rPr lang="fr-FR" sz="1200" spc="-37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de </a:t>
            </a:r>
            <a:r>
              <a:rPr lang="fr-FR" sz="1200" spc="-1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Pyspark</a:t>
            </a:r>
            <a:r>
              <a:rPr lang="fr-FR" sz="1200" spc="-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,</a:t>
            </a:r>
            <a:r>
              <a:rPr lang="fr-FR" sz="1200" spc="3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et</a:t>
            </a:r>
            <a:r>
              <a:rPr lang="fr-FR" sz="1200" spc="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du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système</a:t>
            </a:r>
            <a:r>
              <a:rPr lang="fr-FR" sz="1200" spc="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d’exploitation</a:t>
            </a:r>
            <a:r>
              <a:rPr lang="fr-FR" sz="1200" spc="-2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Linux</a:t>
            </a:r>
            <a:r>
              <a:rPr lang="fr-FR" sz="1200" spc="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(Ubuntu</a:t>
            </a:r>
            <a:r>
              <a:rPr lang="fr-FR" sz="1200" spc="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20.04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fr-FR" sz="1200" spc="-4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LTS</a:t>
            </a:r>
            <a:r>
              <a:rPr lang="fr-FR" sz="1200" spc="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)</a:t>
            </a:r>
            <a:endParaRPr lang="fr-FR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Arial MT"/>
            </a:endParaRPr>
          </a:p>
          <a:p>
            <a:pPr marL="36000" indent="-250190">
              <a:lnSpc>
                <a:spcPct val="100000"/>
              </a:lnSpc>
              <a:buFont typeface="Times New Roman"/>
              <a:buChar char="•"/>
              <a:tabLst>
                <a:tab pos="262255" algn="l"/>
                <a:tab pos="262890" algn="l"/>
              </a:tabLst>
            </a:pP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Découverte</a:t>
            </a:r>
            <a:r>
              <a:rPr lang="fr-FR" sz="1200" spc="-1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de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l’écosystème</a:t>
            </a:r>
            <a:r>
              <a:rPr lang="fr-FR" sz="1200" spc="-3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fr-FR" sz="1200" spc="-3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AWS</a:t>
            </a:r>
            <a:endParaRPr lang="fr-FR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Arial MT"/>
            </a:endParaRPr>
          </a:p>
          <a:p>
            <a:pPr marL="36000" indent="-250190">
              <a:lnSpc>
                <a:spcPct val="100000"/>
              </a:lnSpc>
              <a:buFont typeface="Times New Roman"/>
              <a:buChar char="•"/>
              <a:tabLst>
                <a:tab pos="262255" algn="l"/>
                <a:tab pos="262890" algn="l"/>
              </a:tabLst>
            </a:pP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Peu explicites</a:t>
            </a:r>
            <a:r>
              <a:rPr lang="fr-FR" sz="1200" spc="-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pour</a:t>
            </a:r>
            <a:r>
              <a:rPr lang="fr-FR" sz="1200" spc="-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fr-FR" sz="1200" spc="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les non initiés, nombreuses erreurs possibles</a:t>
            </a:r>
            <a:endParaRPr lang="fr-FR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Arial MT"/>
            </a:endParaRPr>
          </a:p>
          <a:p>
            <a:pPr marL="36000" indent="-250190">
              <a:lnSpc>
                <a:spcPct val="100000"/>
              </a:lnSpc>
              <a:buFont typeface="Times New Roman"/>
              <a:buChar char="•"/>
              <a:tabLst>
                <a:tab pos="262255" algn="l"/>
                <a:tab pos="262890" algn="l"/>
              </a:tabLst>
            </a:pP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Possibilités</a:t>
            </a:r>
            <a:r>
              <a:rPr lang="fr-FR" sz="1200" spc="-2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techniques nombreuses :</a:t>
            </a:r>
            <a:r>
              <a:rPr lang="fr-FR" sz="1200" spc="1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difficile</a:t>
            </a:r>
            <a:r>
              <a:rPr lang="fr-FR" sz="1200" spc="-2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avec</a:t>
            </a:r>
            <a:r>
              <a:rPr lang="fr-FR" sz="1200" spc="2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peu</a:t>
            </a:r>
            <a:r>
              <a:rPr lang="fr-FR" sz="1200" spc="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d’expérience d’être</a:t>
            </a:r>
            <a:r>
              <a:rPr lang="fr-FR" sz="1200" spc="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assuré 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d’avoir</a:t>
            </a:r>
            <a:r>
              <a:rPr lang="fr-FR" sz="1200" spc="2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fait</a:t>
            </a:r>
            <a:r>
              <a:rPr lang="fr-FR" sz="1200" spc="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</a:t>
            </a:r>
            <a:r>
              <a:rPr lang="fr-FR" sz="1200" spc="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1200" spc="-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bon</a:t>
            </a:r>
            <a:r>
              <a:rPr lang="fr-FR" sz="1200" spc="2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choix 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!</a:t>
            </a:r>
            <a:endParaRPr lang="fr-FR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Arial MT"/>
            </a:endParaRPr>
          </a:p>
          <a:p>
            <a:pPr>
              <a:lnSpc>
                <a:spcPct val="100000"/>
              </a:lnSpc>
              <a:tabLst>
                <a:tab pos="262255" algn="l"/>
                <a:tab pos="262890" algn="l"/>
              </a:tabLst>
            </a:pPr>
            <a:endParaRPr lang="fr-FR" sz="1200" spc="-35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Trebuchet MS"/>
            </a:endParaRPr>
          </a:p>
          <a:p>
            <a:pPr>
              <a:lnSpc>
                <a:spcPct val="100000"/>
              </a:lnSpc>
              <a:tabLst>
                <a:tab pos="262255" algn="l"/>
                <a:tab pos="262890" algn="l"/>
              </a:tabLst>
            </a:pPr>
            <a:r>
              <a:rPr lang="fr-FR" sz="1200" b="1" spc="-35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P</a:t>
            </a:r>
            <a:r>
              <a:rPr lang="fr-FR" sz="1200" b="1" spc="-65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e</a:t>
            </a:r>
            <a:r>
              <a:rPr lang="fr-FR" sz="1200" b="1" spc="-55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r</a:t>
            </a:r>
            <a:r>
              <a:rPr lang="fr-FR" sz="1200" b="1" spc="55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s</a:t>
            </a:r>
            <a:r>
              <a:rPr lang="fr-FR" sz="1200" b="1" spc="-35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p</a:t>
            </a:r>
            <a:r>
              <a:rPr lang="fr-FR" sz="1200" b="1" spc="-65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e</a:t>
            </a:r>
            <a:r>
              <a:rPr lang="fr-FR" sz="1200" b="1" spc="-120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c</a:t>
            </a:r>
            <a:r>
              <a:rPr lang="fr-FR" sz="1200" b="1" spc="-85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t</a:t>
            </a:r>
            <a:r>
              <a:rPr lang="fr-FR" sz="1200" b="1" spc="-50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i</a:t>
            </a:r>
            <a:r>
              <a:rPr lang="fr-FR" sz="1200" b="1" spc="-40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v</a:t>
            </a:r>
            <a:r>
              <a:rPr lang="fr-FR" sz="1200" b="1" spc="-85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e</a:t>
            </a:r>
            <a:r>
              <a:rPr lang="fr-FR" sz="1200" b="1" spc="50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s</a:t>
            </a:r>
            <a:r>
              <a:rPr lang="fr-FR" sz="1200" b="1" spc="-155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lang="fr-FR" sz="1200" b="1" spc="185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–</a:t>
            </a:r>
            <a:r>
              <a:rPr lang="fr-FR" sz="1200" b="1" spc="-170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lang="fr-FR" sz="1200" b="1" spc="-90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A</a:t>
            </a:r>
            <a:r>
              <a:rPr lang="fr-FR" sz="1200" b="1" spc="-110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m</a:t>
            </a:r>
            <a:r>
              <a:rPr lang="fr-FR" sz="1200" b="1" spc="-65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é</a:t>
            </a:r>
            <a:r>
              <a:rPr lang="fr-FR" sz="1200" b="1" spc="-50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li</a:t>
            </a:r>
            <a:r>
              <a:rPr lang="fr-FR" sz="1200" b="1" spc="-20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o</a:t>
            </a:r>
            <a:r>
              <a:rPr lang="fr-FR" sz="1200" b="1" spc="-40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r</a:t>
            </a:r>
            <a:r>
              <a:rPr lang="fr-FR" sz="1200" b="1" spc="-70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a</a:t>
            </a:r>
            <a:r>
              <a:rPr lang="fr-FR" sz="1200" b="1" spc="-85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t</a:t>
            </a:r>
            <a:r>
              <a:rPr lang="fr-FR" sz="1200" b="1" spc="-50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i</a:t>
            </a:r>
            <a:r>
              <a:rPr lang="fr-FR" sz="1200" b="1" spc="-20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o</a:t>
            </a:r>
            <a:r>
              <a:rPr lang="fr-FR" sz="1200" b="1" spc="-30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n</a:t>
            </a:r>
            <a:r>
              <a:rPr lang="fr-FR" sz="1200" b="1" spc="50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s</a:t>
            </a:r>
            <a:r>
              <a:rPr lang="fr-FR" sz="1200" b="1" spc="-190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lang="fr-FR" sz="1200" b="1" spc="-35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p</a:t>
            </a:r>
            <a:r>
              <a:rPr lang="fr-FR" sz="1200" b="1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o</a:t>
            </a:r>
            <a:r>
              <a:rPr lang="fr-FR" sz="1200" b="1" spc="55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s</a:t>
            </a:r>
            <a:r>
              <a:rPr lang="fr-FR" sz="1200" b="1" spc="40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s</a:t>
            </a:r>
            <a:r>
              <a:rPr lang="fr-FR" sz="1200" b="1" spc="-50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i</a:t>
            </a:r>
            <a:r>
              <a:rPr lang="fr-FR" sz="1200" b="1" spc="-15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b</a:t>
            </a:r>
            <a:r>
              <a:rPr lang="fr-FR" sz="1200" b="1" spc="-50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l</a:t>
            </a:r>
            <a:r>
              <a:rPr lang="fr-FR" sz="1200" b="1" spc="-65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e</a:t>
            </a:r>
            <a:r>
              <a:rPr lang="fr-FR" sz="1200" b="1" spc="50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s</a:t>
            </a:r>
          </a:p>
          <a:p>
            <a:pPr>
              <a:lnSpc>
                <a:spcPct val="100000"/>
              </a:lnSpc>
              <a:tabLst>
                <a:tab pos="262255" algn="l"/>
                <a:tab pos="262890" algn="l"/>
              </a:tabLst>
            </a:pPr>
            <a:endParaRPr lang="fr-FR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Trebuchet MS"/>
            </a:endParaRPr>
          </a:p>
          <a:p>
            <a:pPr marL="36000" indent="-250825">
              <a:lnSpc>
                <a:spcPct val="100000"/>
              </a:lnSpc>
              <a:buFont typeface="Times New Roman"/>
              <a:buChar char="•"/>
              <a:tabLst>
                <a:tab pos="271145" algn="l"/>
                <a:tab pos="272415" algn="l"/>
              </a:tabLst>
            </a:pP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Scripts</a:t>
            </a:r>
            <a:r>
              <a:rPr lang="fr-FR" sz="1200" spc="-3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en</a:t>
            </a:r>
            <a:r>
              <a:rPr lang="fr-FR" sz="1200" spc="-3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scala</a:t>
            </a:r>
          </a:p>
          <a:p>
            <a:pPr marL="36000" indent="-250825">
              <a:lnSpc>
                <a:spcPct val="100000"/>
              </a:lnSpc>
              <a:buFont typeface="Times New Roman"/>
              <a:buChar char="•"/>
              <a:tabLst>
                <a:tab pos="271145" algn="l"/>
                <a:tab pos="272415" algn="l"/>
              </a:tabLst>
            </a:pPr>
            <a:r>
              <a:rPr lang="fr-FR" sz="1200" spc="-5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Gpu</a:t>
            </a:r>
            <a:r>
              <a:rPr lang="fr-FR" sz="1200" spc="2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versus</a:t>
            </a:r>
            <a:r>
              <a:rPr lang="fr-FR" sz="1200" spc="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1200" spc="-1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Cpu</a:t>
            </a:r>
            <a:r>
              <a:rPr lang="fr-FR" sz="1200" spc="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!</a:t>
            </a:r>
            <a:r>
              <a:rPr lang="fr-FR" sz="1200" spc="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Réflexions</a:t>
            </a:r>
            <a:r>
              <a:rPr lang="fr-FR" sz="1200" spc="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à mener :</a:t>
            </a:r>
            <a:r>
              <a:rPr lang="fr-FR" sz="1200" spc="2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fr-FR" sz="1200" spc="1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Spark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1200" spc="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  <a:r>
              <a:rPr lang="fr-FR" sz="1200" spc="1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1200" spc="5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Demo</a:t>
            </a:r>
            <a:r>
              <a:rPr lang="fr-FR" sz="1200" spc="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1200" spc="1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Comparing</a:t>
            </a:r>
            <a:r>
              <a:rPr lang="fr-FR" sz="1200" spc="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Performance</a:t>
            </a:r>
            <a:r>
              <a:rPr lang="fr-FR" sz="1200" spc="1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1200" spc="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of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1200" spc="1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GPUs</a:t>
            </a:r>
            <a:r>
              <a:rPr lang="fr-FR" sz="1200" spc="3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1200" spc="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vs.</a:t>
            </a:r>
            <a:r>
              <a:rPr lang="fr-FR" sz="1200" spc="2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1200" spc="1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CPUs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1200" u="sng" dirty="0">
                <a:solidFill>
                  <a:schemeClr val="hlink"/>
                </a:solidFill>
                <a:latin typeface="Roboto"/>
                <a:ea typeface="Roboto"/>
              </a:rPr>
              <a:t>https://</a:t>
            </a:r>
            <a:r>
              <a:rPr lang="fr-FR" sz="1200" u="sng" dirty="0">
                <a:solidFill>
                  <a:schemeClr val="hlink"/>
                </a:solidFill>
                <a:latin typeface="Roboto"/>
                <a:ea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www.youtube.com/watch?v=tGqEZYUqexY 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fr-FR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video</a:t>
            </a:r>
            <a:r>
              <a:rPr lang="fr-FR" sz="1200" spc="-2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nvidia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…)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A98687-B258-B545-9F2F-CA2D3E0EBC3D}"/>
              </a:ext>
            </a:extLst>
          </p:cNvPr>
          <p:cNvSpPr/>
          <p:nvPr/>
        </p:nvSpPr>
        <p:spPr>
          <a:xfrm>
            <a:off x="427694" y="450567"/>
            <a:ext cx="9165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000" algn="ctr"/>
            <a:r>
              <a:rPr lang="fr-FR" spc="-5" dirty="0">
                <a:solidFill>
                  <a:srgbClr val="608033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Clef IAM</a:t>
            </a:r>
            <a:endParaRPr lang="fr-FR" dirty="0">
              <a:solidFill>
                <a:srgbClr val="608033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C9A5562-4322-264B-B4B1-FC4AFA22F0C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3402285">
            <a:off x="549044" y="648161"/>
            <a:ext cx="753210" cy="998555"/>
          </a:xfrm>
          <a:prstGeom prst="rect">
            <a:avLst/>
          </a:prstGeom>
        </p:spPr>
      </p:pic>
      <p:sp>
        <p:nvSpPr>
          <p:cNvPr id="35" name="Plus 34">
            <a:extLst>
              <a:ext uri="{FF2B5EF4-FFF2-40B4-BE49-F238E27FC236}">
                <a16:creationId xmlns:a16="http://schemas.microsoft.com/office/drawing/2014/main" id="{087928F9-998B-D847-AC23-4D5A3BEB8DBE}"/>
              </a:ext>
            </a:extLst>
          </p:cNvPr>
          <p:cNvSpPr/>
          <p:nvPr/>
        </p:nvSpPr>
        <p:spPr>
          <a:xfrm>
            <a:off x="732340" y="1550315"/>
            <a:ext cx="408202" cy="416052"/>
          </a:xfrm>
          <a:prstGeom prst="mathPlus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Plus 35">
            <a:extLst>
              <a:ext uri="{FF2B5EF4-FFF2-40B4-BE49-F238E27FC236}">
                <a16:creationId xmlns:a16="http://schemas.microsoft.com/office/drawing/2014/main" id="{4B3D9258-C60C-3847-933D-2D1D10D1F272}"/>
              </a:ext>
            </a:extLst>
          </p:cNvPr>
          <p:cNvSpPr/>
          <p:nvPr/>
        </p:nvSpPr>
        <p:spPr>
          <a:xfrm>
            <a:off x="159539" y="3121396"/>
            <a:ext cx="408202" cy="416052"/>
          </a:xfrm>
          <a:prstGeom prst="mathPlus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object 9">
            <a:extLst>
              <a:ext uri="{FF2B5EF4-FFF2-40B4-BE49-F238E27FC236}">
                <a16:creationId xmlns:a16="http://schemas.microsoft.com/office/drawing/2014/main" id="{5FC2CF53-CA65-694A-91C6-D31BA17017C1}"/>
              </a:ext>
            </a:extLst>
          </p:cNvPr>
          <p:cNvSpPr txBox="1">
            <a:spLocks/>
          </p:cNvSpPr>
          <p:nvPr/>
        </p:nvSpPr>
        <p:spPr>
          <a:xfrm>
            <a:off x="59123" y="18977"/>
            <a:ext cx="6331845" cy="383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3335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fr-FR" sz="2320" b="1" dirty="0">
                <a:solidFill>
                  <a:srgbClr val="FF9900"/>
                </a:solidFill>
                <a:latin typeface="Roboto"/>
                <a:ea typeface="Roboto"/>
              </a:rPr>
              <a:t>Architecture retenue - Passage à l’échelle</a:t>
            </a:r>
            <a:endParaRPr lang="fr-FR" sz="2320" b="1" dirty="0">
              <a:solidFill>
                <a:srgbClr val="FF9900"/>
              </a:solidFill>
              <a:latin typeface="Roboto"/>
              <a:ea typeface="Roboto"/>
              <a:sym typeface="Arial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C8E4A4-0A9F-9746-9AFA-062FC4CA5E06}"/>
              </a:ext>
            </a:extLst>
          </p:cNvPr>
          <p:cNvSpPr/>
          <p:nvPr/>
        </p:nvSpPr>
        <p:spPr>
          <a:xfrm rot="21358797">
            <a:off x="3225352" y="450567"/>
            <a:ext cx="5398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000" algn="ctr"/>
            <a:r>
              <a:rPr lang="fr-FR" spc="-5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EC2</a:t>
            </a:r>
            <a:endParaRPr lang="fr-FR" dirty="0">
              <a:solidFill>
                <a:srgbClr val="E4792D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</p:txBody>
      </p:sp>
      <p:pic>
        <p:nvPicPr>
          <p:cNvPr id="39" name="Picture 6" descr="Amazon EC2 Logo - AWS Download Vector">
            <a:extLst>
              <a:ext uri="{FF2B5EF4-FFF2-40B4-BE49-F238E27FC236}">
                <a16:creationId xmlns:a16="http://schemas.microsoft.com/office/drawing/2014/main" id="{2FE99F0E-DAD8-4B4B-91E5-40D9B83E5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166" y="719306"/>
            <a:ext cx="856265" cy="85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object 18">
            <a:extLst>
              <a:ext uri="{FF2B5EF4-FFF2-40B4-BE49-F238E27FC236}">
                <a16:creationId xmlns:a16="http://schemas.microsoft.com/office/drawing/2014/main" id="{082547E3-54FA-D84D-935F-A0EFCFEA4241}"/>
              </a:ext>
            </a:extLst>
          </p:cNvPr>
          <p:cNvSpPr txBox="1"/>
          <p:nvPr/>
        </p:nvSpPr>
        <p:spPr>
          <a:xfrm>
            <a:off x="2624583" y="1998808"/>
            <a:ext cx="2058670" cy="39562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8285" marR="5080" indent="-236220" algn="ctr">
              <a:lnSpc>
                <a:spcPct val="100000"/>
              </a:lnSpc>
              <a:spcBef>
                <a:spcPts val="105"/>
              </a:spcBef>
            </a:pP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Evolutions à prévoir: Passage</a:t>
            </a:r>
          </a:p>
          <a:p>
            <a:pPr marL="248285" marR="5080" indent="-236220" algn="ctr">
              <a:lnSpc>
                <a:spcPct val="100000"/>
              </a:lnSpc>
              <a:spcBef>
                <a:spcPts val="105"/>
              </a:spcBef>
            </a:pP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à l’échelle automatique (EMR)</a:t>
            </a:r>
          </a:p>
        </p:txBody>
      </p:sp>
      <p:sp>
        <p:nvSpPr>
          <p:cNvPr id="42" name="Minus 41">
            <a:extLst>
              <a:ext uri="{FF2B5EF4-FFF2-40B4-BE49-F238E27FC236}">
                <a16:creationId xmlns:a16="http://schemas.microsoft.com/office/drawing/2014/main" id="{D54AD54A-20A5-834C-98D9-09069F1F4AC6}"/>
              </a:ext>
            </a:extLst>
          </p:cNvPr>
          <p:cNvSpPr/>
          <p:nvPr/>
        </p:nvSpPr>
        <p:spPr>
          <a:xfrm>
            <a:off x="167974" y="4390619"/>
            <a:ext cx="408202" cy="388619"/>
          </a:xfrm>
          <a:prstGeom prst="mathMinus">
            <a:avLst/>
          </a:prstGeom>
          <a:solidFill>
            <a:srgbClr val="FF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Plus 42">
            <a:extLst>
              <a:ext uri="{FF2B5EF4-FFF2-40B4-BE49-F238E27FC236}">
                <a16:creationId xmlns:a16="http://schemas.microsoft.com/office/drawing/2014/main" id="{57C6569C-3E15-9244-8EBE-5A79B85905CB}"/>
              </a:ext>
            </a:extLst>
          </p:cNvPr>
          <p:cNvSpPr/>
          <p:nvPr/>
        </p:nvSpPr>
        <p:spPr>
          <a:xfrm>
            <a:off x="3143163" y="1550315"/>
            <a:ext cx="408202" cy="416052"/>
          </a:xfrm>
          <a:prstGeom prst="mathPlus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18F2AD0-A5B6-8C4C-83F2-4D9669DD83DE}"/>
              </a:ext>
            </a:extLst>
          </p:cNvPr>
          <p:cNvSpPr/>
          <p:nvPr/>
        </p:nvSpPr>
        <p:spPr>
          <a:xfrm>
            <a:off x="5857664" y="450567"/>
            <a:ext cx="5895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000" algn="ctr"/>
            <a:r>
              <a:rPr lang="fr-FR" spc="-5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EMR</a:t>
            </a:r>
            <a:endParaRPr lang="fr-FR" dirty="0">
              <a:solidFill>
                <a:srgbClr val="E4792D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</p:txBody>
      </p:sp>
      <p:pic>
        <p:nvPicPr>
          <p:cNvPr id="45" name="Picture 18" descr="Machine Learning with PySpark and Amazon EMR | by Mihajlovic Aleksa |  Towards Data Science">
            <a:extLst>
              <a:ext uri="{FF2B5EF4-FFF2-40B4-BE49-F238E27FC236}">
                <a16:creationId xmlns:a16="http://schemas.microsoft.com/office/drawing/2014/main" id="{FA246E38-D918-F940-A6D3-D5F90A0416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6" t="46492" r="41599"/>
          <a:stretch/>
        </p:blipFill>
        <p:spPr bwMode="auto">
          <a:xfrm>
            <a:off x="5701041" y="725514"/>
            <a:ext cx="902830" cy="84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object 11">
            <a:extLst>
              <a:ext uri="{FF2B5EF4-FFF2-40B4-BE49-F238E27FC236}">
                <a16:creationId xmlns:a16="http://schemas.microsoft.com/office/drawing/2014/main" id="{220126EB-0A32-494B-8B92-3BDFD702B931}"/>
              </a:ext>
            </a:extLst>
          </p:cNvPr>
          <p:cNvPicPr/>
          <p:nvPr/>
        </p:nvPicPr>
        <p:blipFill>
          <a:blip r:embed="rId6" cstate="print">
            <a:clrChange>
              <a:clrFrom>
                <a:srgbClr val="EEF8F9"/>
              </a:clrFrom>
              <a:clrTo>
                <a:srgbClr val="EEF8F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1777" y="1602565"/>
            <a:ext cx="803587" cy="347413"/>
          </a:xfrm>
          <a:prstGeom prst="rect">
            <a:avLst/>
          </a:prstGeom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3E3ADD76-6D5B-5048-8770-BD0626160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628" y="1584635"/>
            <a:ext cx="668594" cy="34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Plus 47">
            <a:extLst>
              <a:ext uri="{FF2B5EF4-FFF2-40B4-BE49-F238E27FC236}">
                <a16:creationId xmlns:a16="http://schemas.microsoft.com/office/drawing/2014/main" id="{CDA26B56-47B9-A449-B095-4E9FAB8E8939}"/>
              </a:ext>
            </a:extLst>
          </p:cNvPr>
          <p:cNvSpPr/>
          <p:nvPr/>
        </p:nvSpPr>
        <p:spPr>
          <a:xfrm>
            <a:off x="6010189" y="1550315"/>
            <a:ext cx="408202" cy="416052"/>
          </a:xfrm>
          <a:prstGeom prst="mathPlus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Plus 48">
            <a:extLst>
              <a:ext uri="{FF2B5EF4-FFF2-40B4-BE49-F238E27FC236}">
                <a16:creationId xmlns:a16="http://schemas.microsoft.com/office/drawing/2014/main" id="{2E351078-956E-A84A-904E-09CBA2D9BDBB}"/>
              </a:ext>
            </a:extLst>
          </p:cNvPr>
          <p:cNvSpPr/>
          <p:nvPr/>
        </p:nvSpPr>
        <p:spPr>
          <a:xfrm>
            <a:off x="8136867" y="1550315"/>
            <a:ext cx="408202" cy="416052"/>
          </a:xfrm>
          <a:prstGeom prst="mathPlus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37B7F3A-D6D7-9D49-82D7-5CD4B2EBF165}"/>
              </a:ext>
            </a:extLst>
          </p:cNvPr>
          <p:cNvSpPr/>
          <p:nvPr/>
        </p:nvSpPr>
        <p:spPr>
          <a:xfrm>
            <a:off x="8117780" y="450567"/>
            <a:ext cx="4283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000" algn="ctr"/>
            <a:r>
              <a:rPr lang="fr-FR" spc="-5" dirty="0">
                <a:solidFill>
                  <a:srgbClr val="E7584B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S3</a:t>
            </a:r>
            <a:endParaRPr lang="fr-FR" dirty="0">
              <a:solidFill>
                <a:srgbClr val="E7584B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</p:txBody>
      </p:sp>
      <p:pic>
        <p:nvPicPr>
          <p:cNvPr id="51" name="Picture 20">
            <a:extLst>
              <a:ext uri="{FF2B5EF4-FFF2-40B4-BE49-F238E27FC236}">
                <a16:creationId xmlns:a16="http://schemas.microsoft.com/office/drawing/2014/main" id="{D3B430B3-1D17-E24D-9A37-F0F50DE55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238" y="663383"/>
            <a:ext cx="807190" cy="8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Minus 51">
            <a:extLst>
              <a:ext uri="{FF2B5EF4-FFF2-40B4-BE49-F238E27FC236}">
                <a16:creationId xmlns:a16="http://schemas.microsoft.com/office/drawing/2014/main" id="{D12E968E-4A1B-614D-9BE9-F0A70238E762}"/>
              </a:ext>
            </a:extLst>
          </p:cNvPr>
          <p:cNvSpPr/>
          <p:nvPr/>
        </p:nvSpPr>
        <p:spPr>
          <a:xfrm>
            <a:off x="3599366" y="1569363"/>
            <a:ext cx="408202" cy="388619"/>
          </a:xfrm>
          <a:prstGeom prst="mathMinus">
            <a:avLst/>
          </a:prstGeom>
          <a:solidFill>
            <a:srgbClr val="FF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8801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2;p41">
            <a:extLst>
              <a:ext uri="{FF2B5EF4-FFF2-40B4-BE49-F238E27FC236}">
                <a16:creationId xmlns:a16="http://schemas.microsoft.com/office/drawing/2014/main" id="{157A34AA-C0BC-E84F-BA3A-D79925EC940F}"/>
              </a:ext>
            </a:extLst>
          </p:cNvPr>
          <p:cNvSpPr txBox="1"/>
          <p:nvPr/>
        </p:nvSpPr>
        <p:spPr>
          <a:xfrm>
            <a:off x="83100" y="64025"/>
            <a:ext cx="5147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320" b="1" dirty="0">
                <a:solidFill>
                  <a:srgbClr val="FF9900"/>
                </a:solidFill>
                <a:latin typeface="Roboto"/>
                <a:ea typeface="Roboto"/>
                <a:sym typeface="Roboto"/>
              </a:rPr>
              <a:t>Bibliographie</a:t>
            </a:r>
            <a:endParaRPr sz="2320" b="1" dirty="0">
              <a:solidFill>
                <a:srgbClr val="FF9900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5" name="Google Shape;553;p41">
            <a:extLst>
              <a:ext uri="{FF2B5EF4-FFF2-40B4-BE49-F238E27FC236}">
                <a16:creationId xmlns:a16="http://schemas.microsoft.com/office/drawing/2014/main" id="{28A42320-353B-0844-A138-A9CC9940BB2F}"/>
              </a:ext>
            </a:extLst>
          </p:cNvPr>
          <p:cNvSpPr txBox="1"/>
          <p:nvPr/>
        </p:nvSpPr>
        <p:spPr>
          <a:xfrm>
            <a:off x="387072" y="1392650"/>
            <a:ext cx="8184300" cy="2015906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GB" sz="1200" dirty="0" err="1">
                <a:solidFill>
                  <a:schemeClr val="dk1"/>
                </a:solidFill>
                <a:latin typeface="Roboto"/>
                <a:ea typeface="Roboto"/>
              </a:rPr>
              <a:t>Xception</a:t>
            </a:r>
            <a:r>
              <a:rPr lang="en-GB" sz="1200" dirty="0">
                <a:solidFill>
                  <a:schemeClr val="dk1"/>
                </a:solidFill>
                <a:latin typeface="Roboto"/>
                <a:ea typeface="Roboto"/>
              </a:rPr>
              <a:t>: Deep learning with ... - </a:t>
            </a:r>
            <a:r>
              <a:rPr lang="en-GB" sz="1200" dirty="0" err="1">
                <a:solidFill>
                  <a:schemeClr val="dk1"/>
                </a:solidFill>
                <a:latin typeface="Roboto"/>
                <a:ea typeface="Roboto"/>
              </a:rPr>
              <a:t>openaccess.thecvf.com</a:t>
            </a:r>
            <a:r>
              <a:rPr lang="en-GB" sz="1200" dirty="0">
                <a:solidFill>
                  <a:schemeClr val="dk1"/>
                </a:solidFill>
                <a:latin typeface="Roboto"/>
                <a:ea typeface="Roboto"/>
              </a:rPr>
              <a:t>. (n.d.). Retrieved March 16, 2022, from </a:t>
            </a:r>
            <a:r>
              <a:rPr lang="en-GB" sz="1200" u="sng" dirty="0">
                <a:solidFill>
                  <a:schemeClr val="hlink"/>
                </a:solidFill>
                <a:latin typeface="Roboto"/>
                <a:ea typeface="Roboto"/>
              </a:rPr>
              <a:t>https://</a:t>
            </a:r>
            <a:r>
              <a:rPr lang="en-GB" sz="1200" u="sng" dirty="0" err="1">
                <a:solidFill>
                  <a:schemeClr val="hlink"/>
                </a:solidFill>
                <a:latin typeface="Roboto"/>
                <a:ea typeface="Roboto"/>
              </a:rPr>
              <a:t>openaccess.thecvf.com</a:t>
            </a:r>
            <a:r>
              <a:rPr lang="en-GB" sz="1200" u="sng" dirty="0">
                <a:solidFill>
                  <a:schemeClr val="hlink"/>
                </a:solidFill>
                <a:latin typeface="Roboto"/>
                <a:ea typeface="Roboto"/>
              </a:rPr>
              <a:t>/content_cvpr_2017/papers/Chollet_Xception_Deep_Learning_CVPR_2017_paper.pdf </a:t>
            </a:r>
          </a:p>
          <a:p>
            <a:pPr marL="457200" indent="-304800">
              <a:spcBef>
                <a:spcPts val="1400"/>
              </a:spcBef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GB" sz="1200" dirty="0" err="1">
                <a:solidFill>
                  <a:schemeClr val="dk1"/>
                </a:solidFill>
                <a:latin typeface="Roboto"/>
                <a:ea typeface="Roboto"/>
              </a:rPr>
              <a:t>Jupyter</a:t>
            </a:r>
            <a:r>
              <a:rPr lang="en-GB" sz="1200" dirty="0">
                <a:solidFill>
                  <a:schemeClr val="dk1"/>
                </a:solidFill>
                <a:latin typeface="Roboto"/>
                <a:ea typeface="Roboto"/>
              </a:rPr>
              <a:t> notebook server with AWS EC2 and AWS VPC // blog // coding for entrepreneurs. Coding for Entrepreneurs. (n.d.). Retrieved March 16, 2022, from </a:t>
            </a:r>
            <a:r>
              <a:rPr lang="en-GB" sz="1200" u="sng" dirty="0">
                <a:solidFill>
                  <a:schemeClr val="hlink"/>
                </a:solidFill>
                <a:latin typeface="Roboto"/>
                <a:ea typeface="Roboto"/>
              </a:rPr>
              <a:t>https://</a:t>
            </a:r>
            <a:r>
              <a:rPr lang="en-GB" sz="1200" u="sng" dirty="0" err="1">
                <a:solidFill>
                  <a:schemeClr val="hlink"/>
                </a:solidFill>
                <a:latin typeface="Roboto"/>
                <a:ea typeface="Roboto"/>
              </a:rPr>
              <a:t>www.codingforentrepreneurs.com</a:t>
            </a:r>
            <a:r>
              <a:rPr lang="en-GB" sz="1200" u="sng" dirty="0">
                <a:solidFill>
                  <a:schemeClr val="hlink"/>
                </a:solidFill>
                <a:latin typeface="Roboto"/>
                <a:ea typeface="Roboto"/>
              </a:rPr>
              <a:t>/blog/jupyter-notebook-server-aws-ec2-aws-vpc </a:t>
            </a:r>
          </a:p>
          <a:p>
            <a:pPr marL="457200" marR="0" lvl="0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endParaRPr lang="en-GB" sz="1200" u="sng" dirty="0">
              <a:solidFill>
                <a:schemeClr val="hlink"/>
              </a:solidFill>
              <a:latin typeface="Roboto"/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553725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96BD52A0-4C3C-1D46-97B9-3EA77A0B71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74467" y="1401514"/>
            <a:ext cx="5988821" cy="110543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0"/>
              </a:spcBef>
            </a:pPr>
            <a:r>
              <a:rPr lang="fr-FR" sz="7000" spc="-35" dirty="0">
                <a:solidFill>
                  <a:srgbClr val="FF9900"/>
                </a:solidFill>
              </a:rPr>
              <a:t>Ann</a:t>
            </a:r>
            <a:r>
              <a:rPr lang="fr-FR" sz="7000" spc="-114" dirty="0">
                <a:solidFill>
                  <a:srgbClr val="000000"/>
                </a:solidFill>
              </a:rPr>
              <a:t>exes</a:t>
            </a:r>
            <a:endParaRPr sz="7000" dirty="0"/>
          </a:p>
        </p:txBody>
      </p:sp>
      <p:pic>
        <p:nvPicPr>
          <p:cNvPr id="10" name="Picture 2" descr="Amazon Web Services — Wikipédia">
            <a:extLst>
              <a:ext uri="{FF2B5EF4-FFF2-40B4-BE49-F238E27FC236}">
                <a16:creationId xmlns:a16="http://schemas.microsoft.com/office/drawing/2014/main" id="{1C3A3DAB-270A-0B47-B255-E8B44691E5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91"/>
          <a:stretch/>
        </p:blipFill>
        <p:spPr bwMode="auto">
          <a:xfrm>
            <a:off x="2786824" y="2348122"/>
            <a:ext cx="1190067" cy="31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028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9">
            <a:extLst>
              <a:ext uri="{FF2B5EF4-FFF2-40B4-BE49-F238E27FC236}">
                <a16:creationId xmlns:a16="http://schemas.microsoft.com/office/drawing/2014/main" id="{8BB366E4-90C2-C148-8157-623C2A4DA6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123" y="18977"/>
            <a:ext cx="4285615" cy="383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20" b="1" dirty="0">
                <a:solidFill>
                  <a:srgbClr val="FF9900"/>
                </a:solidFill>
                <a:latin typeface="Roboto"/>
                <a:ea typeface="Roboto"/>
                <a:sym typeface="Arial"/>
              </a:rPr>
              <a:t>Création d’un cluster EMR</a:t>
            </a:r>
          </a:p>
        </p:txBody>
      </p:sp>
      <p:grpSp>
        <p:nvGrpSpPr>
          <p:cNvPr id="12" name="object 10">
            <a:extLst>
              <a:ext uri="{FF2B5EF4-FFF2-40B4-BE49-F238E27FC236}">
                <a16:creationId xmlns:a16="http://schemas.microsoft.com/office/drawing/2014/main" id="{C1F0ED2E-6076-E547-A047-B7E8E494EC43}"/>
              </a:ext>
            </a:extLst>
          </p:cNvPr>
          <p:cNvGrpSpPr/>
          <p:nvPr/>
        </p:nvGrpSpPr>
        <p:grpSpPr>
          <a:xfrm>
            <a:off x="1384573" y="3525899"/>
            <a:ext cx="3651885" cy="763905"/>
            <a:chOff x="3160014" y="5045202"/>
            <a:chExt cx="3651885" cy="763905"/>
          </a:xfrm>
        </p:grpSpPr>
        <p:pic>
          <p:nvPicPr>
            <p:cNvPr id="13" name="object 11">
              <a:extLst>
                <a:ext uri="{FF2B5EF4-FFF2-40B4-BE49-F238E27FC236}">
                  <a16:creationId xmlns:a16="http://schemas.microsoft.com/office/drawing/2014/main" id="{45CB9D5D-17ED-114C-9B78-4CBE4A2E7AB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91840" y="5049012"/>
              <a:ext cx="3371088" cy="749807"/>
            </a:xfrm>
            <a:prstGeom prst="rect">
              <a:avLst/>
            </a:prstGeom>
          </p:spPr>
        </p:pic>
        <p:sp>
          <p:nvSpPr>
            <p:cNvPr id="14" name="object 12">
              <a:extLst>
                <a:ext uri="{FF2B5EF4-FFF2-40B4-BE49-F238E27FC236}">
                  <a16:creationId xmlns:a16="http://schemas.microsoft.com/office/drawing/2014/main" id="{1E296267-4C2D-7D4E-B2E8-683774897331}"/>
                </a:ext>
              </a:extLst>
            </p:cNvPr>
            <p:cNvSpPr/>
            <p:nvPr/>
          </p:nvSpPr>
          <p:spPr>
            <a:xfrm>
              <a:off x="3163824" y="5049012"/>
              <a:ext cx="129539" cy="737870"/>
            </a:xfrm>
            <a:custGeom>
              <a:avLst/>
              <a:gdLst/>
              <a:ahLst/>
              <a:cxnLst/>
              <a:rect l="l" t="t" r="r" b="b"/>
              <a:pathLst>
                <a:path w="129539" h="737870">
                  <a:moveTo>
                    <a:pt x="129539" y="737616"/>
                  </a:moveTo>
                  <a:lnTo>
                    <a:pt x="104751" y="736806"/>
                  </a:lnTo>
                  <a:lnTo>
                    <a:pt x="84391" y="734568"/>
                  </a:lnTo>
                  <a:lnTo>
                    <a:pt x="70604" y="731186"/>
                  </a:lnTo>
                  <a:lnTo>
                    <a:pt x="65531" y="726948"/>
                  </a:lnTo>
                  <a:lnTo>
                    <a:pt x="65531" y="379476"/>
                  </a:lnTo>
                  <a:lnTo>
                    <a:pt x="60436" y="375237"/>
                  </a:lnTo>
                  <a:lnTo>
                    <a:pt x="46481" y="371856"/>
                  </a:lnTo>
                  <a:lnTo>
                    <a:pt x="25669" y="369617"/>
                  </a:lnTo>
                  <a:lnTo>
                    <a:pt x="0" y="368808"/>
                  </a:lnTo>
                  <a:lnTo>
                    <a:pt x="25669" y="367998"/>
                  </a:lnTo>
                  <a:lnTo>
                    <a:pt x="46481" y="365760"/>
                  </a:lnTo>
                  <a:lnTo>
                    <a:pt x="60436" y="362378"/>
                  </a:lnTo>
                  <a:lnTo>
                    <a:pt x="65531" y="358140"/>
                  </a:lnTo>
                  <a:lnTo>
                    <a:pt x="65531" y="10668"/>
                  </a:lnTo>
                  <a:lnTo>
                    <a:pt x="70604" y="6429"/>
                  </a:lnTo>
                  <a:lnTo>
                    <a:pt x="84391" y="3048"/>
                  </a:lnTo>
                  <a:lnTo>
                    <a:pt x="104751" y="809"/>
                  </a:lnTo>
                  <a:lnTo>
                    <a:pt x="129539" y="0"/>
                  </a:lnTo>
                  <a:lnTo>
                    <a:pt x="129539" y="737616"/>
                  </a:lnTo>
                  <a:close/>
                </a:path>
              </a:pathLst>
            </a:custGeom>
            <a:solidFill>
              <a:srgbClr val="FF791D"/>
            </a:solidFill>
          </p:spPr>
          <p:txBody>
            <a:bodyPr wrap="square" lIns="0" tIns="0" rIns="0" bIns="0" rtlCol="0"/>
            <a:lstStyle/>
            <a:p>
              <a:endParaRPr sz="12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14835BA2-A8D8-4440-9A4E-C07BB3EFEC97}"/>
                </a:ext>
              </a:extLst>
            </p:cNvPr>
            <p:cNvSpPr/>
            <p:nvPr/>
          </p:nvSpPr>
          <p:spPr>
            <a:xfrm>
              <a:off x="3163824" y="5049012"/>
              <a:ext cx="129539" cy="737870"/>
            </a:xfrm>
            <a:custGeom>
              <a:avLst/>
              <a:gdLst/>
              <a:ahLst/>
              <a:cxnLst/>
              <a:rect l="l" t="t" r="r" b="b"/>
              <a:pathLst>
                <a:path w="129539" h="737870">
                  <a:moveTo>
                    <a:pt x="129539" y="737616"/>
                  </a:moveTo>
                  <a:lnTo>
                    <a:pt x="104751" y="736806"/>
                  </a:lnTo>
                  <a:lnTo>
                    <a:pt x="84391" y="734568"/>
                  </a:lnTo>
                  <a:lnTo>
                    <a:pt x="70604" y="731186"/>
                  </a:lnTo>
                  <a:lnTo>
                    <a:pt x="65531" y="726948"/>
                  </a:lnTo>
                  <a:lnTo>
                    <a:pt x="65531" y="379476"/>
                  </a:lnTo>
                  <a:lnTo>
                    <a:pt x="60436" y="375237"/>
                  </a:lnTo>
                  <a:lnTo>
                    <a:pt x="46481" y="371856"/>
                  </a:lnTo>
                  <a:lnTo>
                    <a:pt x="25669" y="369617"/>
                  </a:lnTo>
                  <a:lnTo>
                    <a:pt x="0" y="368808"/>
                  </a:lnTo>
                  <a:lnTo>
                    <a:pt x="25669" y="367998"/>
                  </a:lnTo>
                  <a:lnTo>
                    <a:pt x="46481" y="365760"/>
                  </a:lnTo>
                  <a:lnTo>
                    <a:pt x="60436" y="362378"/>
                  </a:lnTo>
                  <a:lnTo>
                    <a:pt x="65531" y="358140"/>
                  </a:lnTo>
                  <a:lnTo>
                    <a:pt x="65531" y="10668"/>
                  </a:lnTo>
                  <a:lnTo>
                    <a:pt x="70604" y="6429"/>
                  </a:lnTo>
                  <a:lnTo>
                    <a:pt x="84391" y="3048"/>
                  </a:lnTo>
                  <a:lnTo>
                    <a:pt x="104751" y="809"/>
                  </a:lnTo>
                  <a:lnTo>
                    <a:pt x="129539" y="0"/>
                  </a:lnTo>
                </a:path>
              </a:pathLst>
            </a:custGeom>
            <a:ln w="7620">
              <a:solidFill>
                <a:srgbClr val="FF791D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CC118FB5-F649-C341-BAA5-9C0984170E20}"/>
                </a:ext>
              </a:extLst>
            </p:cNvPr>
            <p:cNvSpPr/>
            <p:nvPr/>
          </p:nvSpPr>
          <p:spPr>
            <a:xfrm>
              <a:off x="6669023" y="5067299"/>
              <a:ext cx="139065" cy="737870"/>
            </a:xfrm>
            <a:custGeom>
              <a:avLst/>
              <a:gdLst/>
              <a:ahLst/>
              <a:cxnLst/>
              <a:rect l="l" t="t" r="r" b="b"/>
              <a:pathLst>
                <a:path w="139065" h="737870">
                  <a:moveTo>
                    <a:pt x="0" y="737616"/>
                  </a:moveTo>
                  <a:lnTo>
                    <a:pt x="0" y="0"/>
                  </a:lnTo>
                  <a:lnTo>
                    <a:pt x="27027" y="809"/>
                  </a:lnTo>
                  <a:lnTo>
                    <a:pt x="49339" y="3048"/>
                  </a:lnTo>
                  <a:lnTo>
                    <a:pt x="64508" y="6429"/>
                  </a:lnTo>
                  <a:lnTo>
                    <a:pt x="70104" y="10668"/>
                  </a:lnTo>
                  <a:lnTo>
                    <a:pt x="70104" y="356615"/>
                  </a:lnTo>
                  <a:lnTo>
                    <a:pt x="75461" y="361092"/>
                  </a:lnTo>
                  <a:lnTo>
                    <a:pt x="90106" y="364998"/>
                  </a:lnTo>
                  <a:lnTo>
                    <a:pt x="111894" y="367760"/>
                  </a:lnTo>
                  <a:lnTo>
                    <a:pt x="138684" y="368808"/>
                  </a:lnTo>
                  <a:lnTo>
                    <a:pt x="111894" y="369617"/>
                  </a:lnTo>
                  <a:lnTo>
                    <a:pt x="90106" y="371856"/>
                  </a:lnTo>
                  <a:lnTo>
                    <a:pt x="75461" y="375237"/>
                  </a:lnTo>
                  <a:lnTo>
                    <a:pt x="70104" y="379476"/>
                  </a:lnTo>
                  <a:lnTo>
                    <a:pt x="70104" y="725424"/>
                  </a:lnTo>
                  <a:lnTo>
                    <a:pt x="64508" y="729900"/>
                  </a:lnTo>
                  <a:lnTo>
                    <a:pt x="49339" y="733806"/>
                  </a:lnTo>
                  <a:lnTo>
                    <a:pt x="27027" y="736568"/>
                  </a:lnTo>
                  <a:lnTo>
                    <a:pt x="0" y="737616"/>
                  </a:lnTo>
                  <a:close/>
                </a:path>
              </a:pathLst>
            </a:custGeom>
            <a:solidFill>
              <a:srgbClr val="FF791D"/>
            </a:solidFill>
          </p:spPr>
          <p:txBody>
            <a:bodyPr wrap="square" lIns="0" tIns="0" rIns="0" bIns="0" rtlCol="0"/>
            <a:lstStyle/>
            <a:p>
              <a:endParaRPr sz="12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A684D4A3-1A16-B74E-8EA2-7536A7A7B368}"/>
                </a:ext>
              </a:extLst>
            </p:cNvPr>
            <p:cNvSpPr/>
            <p:nvPr/>
          </p:nvSpPr>
          <p:spPr>
            <a:xfrm>
              <a:off x="6669023" y="5067299"/>
              <a:ext cx="139065" cy="737870"/>
            </a:xfrm>
            <a:custGeom>
              <a:avLst/>
              <a:gdLst/>
              <a:ahLst/>
              <a:cxnLst/>
              <a:rect l="l" t="t" r="r" b="b"/>
              <a:pathLst>
                <a:path w="139065" h="737870">
                  <a:moveTo>
                    <a:pt x="0" y="0"/>
                  </a:moveTo>
                  <a:lnTo>
                    <a:pt x="27027" y="809"/>
                  </a:lnTo>
                  <a:lnTo>
                    <a:pt x="49339" y="3048"/>
                  </a:lnTo>
                  <a:lnTo>
                    <a:pt x="64508" y="6429"/>
                  </a:lnTo>
                  <a:lnTo>
                    <a:pt x="70104" y="10668"/>
                  </a:lnTo>
                  <a:lnTo>
                    <a:pt x="70104" y="356615"/>
                  </a:lnTo>
                  <a:lnTo>
                    <a:pt x="75461" y="361092"/>
                  </a:lnTo>
                  <a:lnTo>
                    <a:pt x="90106" y="364998"/>
                  </a:lnTo>
                  <a:lnTo>
                    <a:pt x="111894" y="367760"/>
                  </a:lnTo>
                  <a:lnTo>
                    <a:pt x="138684" y="368808"/>
                  </a:lnTo>
                  <a:lnTo>
                    <a:pt x="111894" y="369617"/>
                  </a:lnTo>
                  <a:lnTo>
                    <a:pt x="90106" y="371856"/>
                  </a:lnTo>
                  <a:lnTo>
                    <a:pt x="75461" y="375237"/>
                  </a:lnTo>
                  <a:lnTo>
                    <a:pt x="70104" y="379476"/>
                  </a:lnTo>
                  <a:lnTo>
                    <a:pt x="70104" y="725424"/>
                  </a:lnTo>
                  <a:lnTo>
                    <a:pt x="64508" y="729900"/>
                  </a:lnTo>
                  <a:lnTo>
                    <a:pt x="49339" y="733806"/>
                  </a:lnTo>
                  <a:lnTo>
                    <a:pt x="27027" y="736568"/>
                  </a:lnTo>
                  <a:lnTo>
                    <a:pt x="0" y="737616"/>
                  </a:lnTo>
                </a:path>
              </a:pathLst>
            </a:custGeom>
            <a:ln w="7620">
              <a:solidFill>
                <a:srgbClr val="FF791D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8" name="object 16">
            <a:extLst>
              <a:ext uri="{FF2B5EF4-FFF2-40B4-BE49-F238E27FC236}">
                <a16:creationId xmlns:a16="http://schemas.microsoft.com/office/drawing/2014/main" id="{0CC90AE3-7829-3848-9F82-55416D6CE2C5}"/>
              </a:ext>
            </a:extLst>
          </p:cNvPr>
          <p:cNvSpPr txBox="1"/>
          <p:nvPr/>
        </p:nvSpPr>
        <p:spPr>
          <a:xfrm>
            <a:off x="276484" y="1355667"/>
            <a:ext cx="1191895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6000"/>
            <a:r>
              <a:rPr sz="1200" b="1" spc="-10" dirty="0">
                <a:solidFill>
                  <a:srgbClr val="FF791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Configuration</a:t>
            </a:r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8F1839D6-01BF-DB4B-833A-3AD85ACE5E8F}"/>
              </a:ext>
            </a:extLst>
          </p:cNvPr>
          <p:cNvSpPr txBox="1"/>
          <p:nvPr/>
        </p:nvSpPr>
        <p:spPr>
          <a:xfrm>
            <a:off x="276484" y="3799179"/>
            <a:ext cx="891540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6000"/>
            <a:r>
              <a:rPr sz="1200" b="1" spc="-10" dirty="0">
                <a:solidFill>
                  <a:srgbClr val="FF791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Amorçage</a:t>
            </a:r>
          </a:p>
        </p:txBody>
      </p:sp>
      <p:sp>
        <p:nvSpPr>
          <p:cNvPr id="26" name="object 24">
            <a:extLst>
              <a:ext uri="{FF2B5EF4-FFF2-40B4-BE49-F238E27FC236}">
                <a16:creationId xmlns:a16="http://schemas.microsoft.com/office/drawing/2014/main" id="{607DD787-0DBD-8341-9F9A-2BC0ADDBAB6A}"/>
              </a:ext>
            </a:extLst>
          </p:cNvPr>
          <p:cNvSpPr txBox="1"/>
          <p:nvPr/>
        </p:nvSpPr>
        <p:spPr>
          <a:xfrm>
            <a:off x="276484" y="4584066"/>
            <a:ext cx="403225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6000"/>
            <a:r>
              <a:rPr sz="1200" b="1" spc="-10" dirty="0">
                <a:solidFill>
                  <a:srgbClr val="FF791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Clés</a:t>
            </a:r>
          </a:p>
        </p:txBody>
      </p:sp>
      <p:pic>
        <p:nvPicPr>
          <p:cNvPr id="27" name="object 25">
            <a:extLst>
              <a:ext uri="{FF2B5EF4-FFF2-40B4-BE49-F238E27FC236}">
                <a16:creationId xmlns:a16="http://schemas.microsoft.com/office/drawing/2014/main" id="{FDC0CD0B-7467-4643-B544-610FDADD6DA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7307" y="1702573"/>
            <a:ext cx="1680971" cy="324612"/>
          </a:xfrm>
          <a:prstGeom prst="rect">
            <a:avLst/>
          </a:prstGeom>
        </p:spPr>
      </p:pic>
      <p:grpSp>
        <p:nvGrpSpPr>
          <p:cNvPr id="28" name="object 26">
            <a:extLst>
              <a:ext uri="{FF2B5EF4-FFF2-40B4-BE49-F238E27FC236}">
                <a16:creationId xmlns:a16="http://schemas.microsoft.com/office/drawing/2014/main" id="{BBC75866-2467-3949-93C3-920DDF7C6330}"/>
              </a:ext>
            </a:extLst>
          </p:cNvPr>
          <p:cNvGrpSpPr/>
          <p:nvPr/>
        </p:nvGrpSpPr>
        <p:grpSpPr>
          <a:xfrm>
            <a:off x="5702789" y="266010"/>
            <a:ext cx="805687" cy="1152143"/>
            <a:chOff x="7216647" y="1528572"/>
            <a:chExt cx="805687" cy="1152143"/>
          </a:xfrm>
        </p:grpSpPr>
        <p:pic>
          <p:nvPicPr>
            <p:cNvPr id="29" name="object 27">
              <a:extLst>
                <a:ext uri="{FF2B5EF4-FFF2-40B4-BE49-F238E27FC236}">
                  <a16:creationId xmlns:a16="http://schemas.microsoft.com/office/drawing/2014/main" id="{6902F5F8-B8DB-7E44-BAE7-C961D6D286F8}"/>
                </a:ext>
              </a:extLst>
            </p:cNvPr>
            <p:cNvPicPr/>
            <p:nvPr/>
          </p:nvPicPr>
          <p:blipFill rotWithShape="1">
            <a:blip r:embed="rId4" cstate="print"/>
            <a:srcRect l="13191"/>
            <a:stretch/>
          </p:blipFill>
          <p:spPr>
            <a:xfrm>
              <a:off x="7216647" y="1528572"/>
              <a:ext cx="805687" cy="1152143"/>
            </a:xfrm>
            <a:prstGeom prst="rect">
              <a:avLst/>
            </a:prstGeom>
          </p:spPr>
        </p:pic>
        <p:pic>
          <p:nvPicPr>
            <p:cNvPr id="30" name="object 28">
              <a:extLst>
                <a:ext uri="{FF2B5EF4-FFF2-40B4-BE49-F238E27FC236}">
                  <a16:creationId xmlns:a16="http://schemas.microsoft.com/office/drawing/2014/main" id="{8F13DC25-FC5B-E24F-87DF-96896E93565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22463" y="2264663"/>
              <a:ext cx="266700" cy="275843"/>
            </a:xfrm>
            <a:prstGeom prst="rect">
              <a:avLst/>
            </a:prstGeom>
          </p:spPr>
        </p:pic>
      </p:grpSp>
      <p:pic>
        <p:nvPicPr>
          <p:cNvPr id="32" name="object 30">
            <a:extLst>
              <a:ext uri="{FF2B5EF4-FFF2-40B4-BE49-F238E27FC236}">
                <a16:creationId xmlns:a16="http://schemas.microsoft.com/office/drawing/2014/main" id="{226CF0E4-E161-1F48-900A-694EB6BEE95D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637590" y="3887797"/>
            <a:ext cx="1680971" cy="300227"/>
          </a:xfrm>
          <a:prstGeom prst="rect">
            <a:avLst/>
          </a:prstGeom>
        </p:spPr>
      </p:pic>
      <p:pic>
        <p:nvPicPr>
          <p:cNvPr id="34" name="object 32">
            <a:extLst>
              <a:ext uri="{FF2B5EF4-FFF2-40B4-BE49-F238E27FC236}">
                <a16:creationId xmlns:a16="http://schemas.microsoft.com/office/drawing/2014/main" id="{97FB0635-1A7D-B347-A300-5996767B6F54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634542" y="2545152"/>
            <a:ext cx="1746503" cy="1130807"/>
          </a:xfrm>
          <a:prstGeom prst="rect">
            <a:avLst/>
          </a:prstGeom>
        </p:spPr>
      </p:pic>
      <p:grpSp>
        <p:nvGrpSpPr>
          <p:cNvPr id="35" name="object 33">
            <a:extLst>
              <a:ext uri="{FF2B5EF4-FFF2-40B4-BE49-F238E27FC236}">
                <a16:creationId xmlns:a16="http://schemas.microsoft.com/office/drawing/2014/main" id="{2A29968C-2F19-8445-8E2A-4C3F0FA6B44C}"/>
              </a:ext>
            </a:extLst>
          </p:cNvPr>
          <p:cNvGrpSpPr/>
          <p:nvPr/>
        </p:nvGrpSpPr>
        <p:grpSpPr>
          <a:xfrm>
            <a:off x="1387620" y="2575707"/>
            <a:ext cx="3648710" cy="859790"/>
            <a:chOff x="3163061" y="3996690"/>
            <a:chExt cx="3648710" cy="859790"/>
          </a:xfrm>
        </p:grpSpPr>
        <p:pic>
          <p:nvPicPr>
            <p:cNvPr id="36" name="object 34">
              <a:extLst>
                <a:ext uri="{FF2B5EF4-FFF2-40B4-BE49-F238E27FC236}">
                  <a16:creationId xmlns:a16="http://schemas.microsoft.com/office/drawing/2014/main" id="{68A564D5-0888-BD49-947C-193E935A3D7D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07080" y="4014216"/>
              <a:ext cx="3331464" cy="819911"/>
            </a:xfrm>
            <a:prstGeom prst="rect">
              <a:avLst/>
            </a:prstGeom>
          </p:spPr>
        </p:pic>
        <p:sp>
          <p:nvSpPr>
            <p:cNvPr id="37" name="object 35">
              <a:extLst>
                <a:ext uri="{FF2B5EF4-FFF2-40B4-BE49-F238E27FC236}">
                  <a16:creationId xmlns:a16="http://schemas.microsoft.com/office/drawing/2014/main" id="{3F57D243-E7D7-2B4F-BFB0-059B5FD5939A}"/>
                </a:ext>
              </a:extLst>
            </p:cNvPr>
            <p:cNvSpPr/>
            <p:nvPr/>
          </p:nvSpPr>
          <p:spPr>
            <a:xfrm>
              <a:off x="3166871" y="4000500"/>
              <a:ext cx="129539" cy="852169"/>
            </a:xfrm>
            <a:custGeom>
              <a:avLst/>
              <a:gdLst/>
              <a:ahLst/>
              <a:cxnLst/>
              <a:rect l="l" t="t" r="r" b="b"/>
              <a:pathLst>
                <a:path w="129539" h="852170">
                  <a:moveTo>
                    <a:pt x="129539" y="851916"/>
                  </a:moveTo>
                  <a:lnTo>
                    <a:pt x="103870" y="851106"/>
                  </a:lnTo>
                  <a:lnTo>
                    <a:pt x="83057" y="848868"/>
                  </a:lnTo>
                  <a:lnTo>
                    <a:pt x="69103" y="845486"/>
                  </a:lnTo>
                  <a:lnTo>
                    <a:pt x="64007" y="841248"/>
                  </a:lnTo>
                  <a:lnTo>
                    <a:pt x="64007" y="437388"/>
                  </a:lnTo>
                  <a:lnTo>
                    <a:pt x="58935" y="433149"/>
                  </a:lnTo>
                  <a:lnTo>
                    <a:pt x="45148" y="429768"/>
                  </a:lnTo>
                  <a:lnTo>
                    <a:pt x="24788" y="427529"/>
                  </a:lnTo>
                  <a:lnTo>
                    <a:pt x="0" y="426720"/>
                  </a:lnTo>
                  <a:lnTo>
                    <a:pt x="24788" y="425672"/>
                  </a:lnTo>
                  <a:lnTo>
                    <a:pt x="45148" y="422910"/>
                  </a:lnTo>
                  <a:lnTo>
                    <a:pt x="58935" y="419004"/>
                  </a:lnTo>
                  <a:lnTo>
                    <a:pt x="64007" y="414528"/>
                  </a:lnTo>
                  <a:lnTo>
                    <a:pt x="64007" y="10668"/>
                  </a:lnTo>
                  <a:lnTo>
                    <a:pt x="69103" y="6429"/>
                  </a:lnTo>
                  <a:lnTo>
                    <a:pt x="83057" y="3048"/>
                  </a:lnTo>
                  <a:lnTo>
                    <a:pt x="103870" y="809"/>
                  </a:lnTo>
                  <a:lnTo>
                    <a:pt x="129539" y="0"/>
                  </a:lnTo>
                  <a:lnTo>
                    <a:pt x="129539" y="851916"/>
                  </a:lnTo>
                  <a:close/>
                </a:path>
              </a:pathLst>
            </a:custGeom>
            <a:solidFill>
              <a:srgbClr val="FF791D"/>
            </a:solidFill>
          </p:spPr>
          <p:txBody>
            <a:bodyPr wrap="square" lIns="0" tIns="0" rIns="0" bIns="0" rtlCol="0"/>
            <a:lstStyle/>
            <a:p>
              <a:endParaRPr sz="12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8" name="object 36">
              <a:extLst>
                <a:ext uri="{FF2B5EF4-FFF2-40B4-BE49-F238E27FC236}">
                  <a16:creationId xmlns:a16="http://schemas.microsoft.com/office/drawing/2014/main" id="{054D174A-37DC-9E47-AFA6-9222515FFA0B}"/>
                </a:ext>
              </a:extLst>
            </p:cNvPr>
            <p:cNvSpPr/>
            <p:nvPr/>
          </p:nvSpPr>
          <p:spPr>
            <a:xfrm>
              <a:off x="3166871" y="4000500"/>
              <a:ext cx="129539" cy="852169"/>
            </a:xfrm>
            <a:custGeom>
              <a:avLst/>
              <a:gdLst/>
              <a:ahLst/>
              <a:cxnLst/>
              <a:rect l="l" t="t" r="r" b="b"/>
              <a:pathLst>
                <a:path w="129539" h="852170">
                  <a:moveTo>
                    <a:pt x="129539" y="851916"/>
                  </a:moveTo>
                  <a:lnTo>
                    <a:pt x="103870" y="851106"/>
                  </a:lnTo>
                  <a:lnTo>
                    <a:pt x="83057" y="848868"/>
                  </a:lnTo>
                  <a:lnTo>
                    <a:pt x="69103" y="845486"/>
                  </a:lnTo>
                  <a:lnTo>
                    <a:pt x="64007" y="841248"/>
                  </a:lnTo>
                  <a:lnTo>
                    <a:pt x="64007" y="437388"/>
                  </a:lnTo>
                  <a:lnTo>
                    <a:pt x="58935" y="433149"/>
                  </a:lnTo>
                  <a:lnTo>
                    <a:pt x="45148" y="429768"/>
                  </a:lnTo>
                  <a:lnTo>
                    <a:pt x="24788" y="427529"/>
                  </a:lnTo>
                  <a:lnTo>
                    <a:pt x="0" y="426720"/>
                  </a:lnTo>
                  <a:lnTo>
                    <a:pt x="24788" y="425672"/>
                  </a:lnTo>
                  <a:lnTo>
                    <a:pt x="45148" y="422910"/>
                  </a:lnTo>
                  <a:lnTo>
                    <a:pt x="58935" y="419004"/>
                  </a:lnTo>
                  <a:lnTo>
                    <a:pt x="64007" y="414528"/>
                  </a:lnTo>
                  <a:lnTo>
                    <a:pt x="64007" y="10668"/>
                  </a:lnTo>
                  <a:lnTo>
                    <a:pt x="69103" y="6429"/>
                  </a:lnTo>
                  <a:lnTo>
                    <a:pt x="83057" y="3048"/>
                  </a:lnTo>
                  <a:lnTo>
                    <a:pt x="103870" y="809"/>
                  </a:lnTo>
                  <a:lnTo>
                    <a:pt x="129539" y="0"/>
                  </a:lnTo>
                </a:path>
              </a:pathLst>
            </a:custGeom>
            <a:ln w="7620">
              <a:solidFill>
                <a:srgbClr val="FF791D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9" name="object 37">
              <a:extLst>
                <a:ext uri="{FF2B5EF4-FFF2-40B4-BE49-F238E27FC236}">
                  <a16:creationId xmlns:a16="http://schemas.microsoft.com/office/drawing/2014/main" id="{0FADBA97-3504-504B-81C1-63952F2485A7}"/>
                </a:ext>
              </a:extLst>
            </p:cNvPr>
            <p:cNvSpPr/>
            <p:nvPr/>
          </p:nvSpPr>
          <p:spPr>
            <a:xfrm>
              <a:off x="6673596" y="4018788"/>
              <a:ext cx="134620" cy="795655"/>
            </a:xfrm>
            <a:custGeom>
              <a:avLst/>
              <a:gdLst/>
              <a:ahLst/>
              <a:cxnLst/>
              <a:rect l="l" t="t" r="r" b="b"/>
              <a:pathLst>
                <a:path w="134620" h="795654">
                  <a:moveTo>
                    <a:pt x="0" y="795527"/>
                  </a:moveTo>
                  <a:lnTo>
                    <a:pt x="0" y="0"/>
                  </a:lnTo>
                  <a:lnTo>
                    <a:pt x="25908" y="1047"/>
                  </a:lnTo>
                  <a:lnTo>
                    <a:pt x="47244" y="3810"/>
                  </a:lnTo>
                  <a:lnTo>
                    <a:pt x="61722" y="7715"/>
                  </a:lnTo>
                  <a:lnTo>
                    <a:pt x="67056" y="12192"/>
                  </a:lnTo>
                  <a:lnTo>
                    <a:pt x="67056" y="387095"/>
                  </a:lnTo>
                  <a:lnTo>
                    <a:pt x="72390" y="391334"/>
                  </a:lnTo>
                  <a:lnTo>
                    <a:pt x="86868" y="394715"/>
                  </a:lnTo>
                  <a:lnTo>
                    <a:pt x="108204" y="396954"/>
                  </a:lnTo>
                  <a:lnTo>
                    <a:pt x="134112" y="397763"/>
                  </a:lnTo>
                  <a:lnTo>
                    <a:pt x="108204" y="398573"/>
                  </a:lnTo>
                  <a:lnTo>
                    <a:pt x="86868" y="400811"/>
                  </a:lnTo>
                  <a:lnTo>
                    <a:pt x="72389" y="404193"/>
                  </a:lnTo>
                  <a:lnTo>
                    <a:pt x="67056" y="408432"/>
                  </a:lnTo>
                  <a:lnTo>
                    <a:pt x="67056" y="783335"/>
                  </a:lnTo>
                  <a:lnTo>
                    <a:pt x="61722" y="787812"/>
                  </a:lnTo>
                  <a:lnTo>
                    <a:pt x="47244" y="791717"/>
                  </a:lnTo>
                  <a:lnTo>
                    <a:pt x="25908" y="794480"/>
                  </a:lnTo>
                  <a:lnTo>
                    <a:pt x="0" y="795527"/>
                  </a:lnTo>
                  <a:close/>
                </a:path>
              </a:pathLst>
            </a:custGeom>
            <a:solidFill>
              <a:srgbClr val="FF791D"/>
            </a:solidFill>
          </p:spPr>
          <p:txBody>
            <a:bodyPr wrap="square" lIns="0" tIns="0" rIns="0" bIns="0" rtlCol="0"/>
            <a:lstStyle/>
            <a:p>
              <a:endParaRPr sz="12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0" name="object 38">
              <a:extLst>
                <a:ext uri="{FF2B5EF4-FFF2-40B4-BE49-F238E27FC236}">
                  <a16:creationId xmlns:a16="http://schemas.microsoft.com/office/drawing/2014/main" id="{317EC025-67F8-D54B-9C36-4B4ECDAB149B}"/>
                </a:ext>
              </a:extLst>
            </p:cNvPr>
            <p:cNvSpPr/>
            <p:nvPr/>
          </p:nvSpPr>
          <p:spPr>
            <a:xfrm>
              <a:off x="6673596" y="4018788"/>
              <a:ext cx="134620" cy="795655"/>
            </a:xfrm>
            <a:custGeom>
              <a:avLst/>
              <a:gdLst/>
              <a:ahLst/>
              <a:cxnLst/>
              <a:rect l="l" t="t" r="r" b="b"/>
              <a:pathLst>
                <a:path w="134620" h="795654">
                  <a:moveTo>
                    <a:pt x="0" y="0"/>
                  </a:moveTo>
                  <a:lnTo>
                    <a:pt x="25908" y="1047"/>
                  </a:lnTo>
                  <a:lnTo>
                    <a:pt x="47244" y="3810"/>
                  </a:lnTo>
                  <a:lnTo>
                    <a:pt x="61722" y="7715"/>
                  </a:lnTo>
                  <a:lnTo>
                    <a:pt x="67056" y="12192"/>
                  </a:lnTo>
                  <a:lnTo>
                    <a:pt x="67056" y="387095"/>
                  </a:lnTo>
                  <a:lnTo>
                    <a:pt x="72390" y="391334"/>
                  </a:lnTo>
                  <a:lnTo>
                    <a:pt x="86868" y="394715"/>
                  </a:lnTo>
                  <a:lnTo>
                    <a:pt x="108204" y="396954"/>
                  </a:lnTo>
                  <a:lnTo>
                    <a:pt x="134112" y="397763"/>
                  </a:lnTo>
                  <a:lnTo>
                    <a:pt x="108204" y="398573"/>
                  </a:lnTo>
                  <a:lnTo>
                    <a:pt x="86868" y="400811"/>
                  </a:lnTo>
                  <a:lnTo>
                    <a:pt x="72389" y="404193"/>
                  </a:lnTo>
                  <a:lnTo>
                    <a:pt x="67056" y="408432"/>
                  </a:lnTo>
                  <a:lnTo>
                    <a:pt x="67056" y="783335"/>
                  </a:lnTo>
                  <a:lnTo>
                    <a:pt x="61722" y="787812"/>
                  </a:lnTo>
                  <a:lnTo>
                    <a:pt x="47244" y="791717"/>
                  </a:lnTo>
                  <a:lnTo>
                    <a:pt x="25908" y="794480"/>
                  </a:lnTo>
                  <a:lnTo>
                    <a:pt x="0" y="795527"/>
                  </a:lnTo>
                </a:path>
              </a:pathLst>
            </a:custGeom>
            <a:ln w="7620">
              <a:solidFill>
                <a:srgbClr val="FF791D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object 45">
            <a:extLst>
              <a:ext uri="{FF2B5EF4-FFF2-40B4-BE49-F238E27FC236}">
                <a16:creationId xmlns:a16="http://schemas.microsoft.com/office/drawing/2014/main" id="{5A7D1799-1E31-284C-88B0-0693B8680FA2}"/>
              </a:ext>
            </a:extLst>
          </p:cNvPr>
          <p:cNvGrpSpPr/>
          <p:nvPr/>
        </p:nvGrpSpPr>
        <p:grpSpPr>
          <a:xfrm>
            <a:off x="1405908" y="438981"/>
            <a:ext cx="3630295" cy="2059939"/>
            <a:chOff x="3181349" y="1545336"/>
            <a:chExt cx="3630295" cy="2059939"/>
          </a:xfrm>
        </p:grpSpPr>
        <p:pic>
          <p:nvPicPr>
            <p:cNvPr id="48" name="object 46">
              <a:extLst>
                <a:ext uri="{FF2B5EF4-FFF2-40B4-BE49-F238E27FC236}">
                  <a16:creationId xmlns:a16="http://schemas.microsoft.com/office/drawing/2014/main" id="{63410A7B-15F0-8548-9640-34E82C57E737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20796" y="1545336"/>
              <a:ext cx="3317748" cy="1139952"/>
            </a:xfrm>
            <a:prstGeom prst="rect">
              <a:avLst/>
            </a:prstGeom>
          </p:spPr>
        </p:pic>
        <p:pic>
          <p:nvPicPr>
            <p:cNvPr id="49" name="object 47">
              <a:extLst>
                <a:ext uri="{FF2B5EF4-FFF2-40B4-BE49-F238E27FC236}">
                  <a16:creationId xmlns:a16="http://schemas.microsoft.com/office/drawing/2014/main" id="{24A2E46F-948A-9843-B422-60F06758D331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28415" y="2799588"/>
              <a:ext cx="3334511" cy="795527"/>
            </a:xfrm>
            <a:prstGeom prst="rect">
              <a:avLst/>
            </a:prstGeom>
          </p:spPr>
        </p:pic>
        <p:sp>
          <p:nvSpPr>
            <p:cNvPr id="50" name="object 48">
              <a:extLst>
                <a:ext uri="{FF2B5EF4-FFF2-40B4-BE49-F238E27FC236}">
                  <a16:creationId xmlns:a16="http://schemas.microsoft.com/office/drawing/2014/main" id="{A82AD431-2420-A947-8467-DD8D6AF22722}"/>
                </a:ext>
              </a:extLst>
            </p:cNvPr>
            <p:cNvSpPr/>
            <p:nvPr/>
          </p:nvSpPr>
          <p:spPr>
            <a:xfrm>
              <a:off x="3185159" y="1574291"/>
              <a:ext cx="111760" cy="2014855"/>
            </a:xfrm>
            <a:custGeom>
              <a:avLst/>
              <a:gdLst/>
              <a:ahLst/>
              <a:cxnLst/>
              <a:rect l="l" t="t" r="r" b="b"/>
              <a:pathLst>
                <a:path w="111760" h="2014854">
                  <a:moveTo>
                    <a:pt x="111251" y="2014728"/>
                  </a:moveTo>
                  <a:lnTo>
                    <a:pt x="89582" y="2013942"/>
                  </a:lnTo>
                  <a:lnTo>
                    <a:pt x="71627" y="2011870"/>
                  </a:lnTo>
                  <a:lnTo>
                    <a:pt x="59388" y="2008941"/>
                  </a:lnTo>
                  <a:lnTo>
                    <a:pt x="54863" y="2005584"/>
                  </a:lnTo>
                  <a:lnTo>
                    <a:pt x="54863" y="1016508"/>
                  </a:lnTo>
                  <a:lnTo>
                    <a:pt x="50577" y="1012507"/>
                  </a:lnTo>
                  <a:lnTo>
                    <a:pt x="38861" y="1009650"/>
                  </a:lnTo>
                  <a:lnTo>
                    <a:pt x="21431" y="1007935"/>
                  </a:lnTo>
                  <a:lnTo>
                    <a:pt x="0" y="1007364"/>
                  </a:lnTo>
                  <a:lnTo>
                    <a:pt x="21431" y="1006578"/>
                  </a:lnTo>
                  <a:lnTo>
                    <a:pt x="38861" y="1004506"/>
                  </a:lnTo>
                  <a:lnTo>
                    <a:pt x="50577" y="1001577"/>
                  </a:lnTo>
                  <a:lnTo>
                    <a:pt x="54863" y="998220"/>
                  </a:lnTo>
                  <a:lnTo>
                    <a:pt x="54863" y="9144"/>
                  </a:lnTo>
                  <a:lnTo>
                    <a:pt x="59388" y="5143"/>
                  </a:lnTo>
                  <a:lnTo>
                    <a:pt x="71627" y="2286"/>
                  </a:lnTo>
                  <a:lnTo>
                    <a:pt x="89582" y="571"/>
                  </a:lnTo>
                  <a:lnTo>
                    <a:pt x="111251" y="0"/>
                  </a:lnTo>
                  <a:lnTo>
                    <a:pt x="111251" y="2014728"/>
                  </a:lnTo>
                  <a:close/>
                </a:path>
              </a:pathLst>
            </a:custGeom>
            <a:solidFill>
              <a:srgbClr val="FF791D"/>
            </a:solidFill>
          </p:spPr>
          <p:txBody>
            <a:bodyPr wrap="square" lIns="0" tIns="0" rIns="0" bIns="0" rtlCol="0"/>
            <a:lstStyle/>
            <a:p>
              <a:endParaRPr sz="12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1" name="object 49">
              <a:extLst>
                <a:ext uri="{FF2B5EF4-FFF2-40B4-BE49-F238E27FC236}">
                  <a16:creationId xmlns:a16="http://schemas.microsoft.com/office/drawing/2014/main" id="{BFF06C64-178F-CA40-999D-AEF47C227049}"/>
                </a:ext>
              </a:extLst>
            </p:cNvPr>
            <p:cNvSpPr/>
            <p:nvPr/>
          </p:nvSpPr>
          <p:spPr>
            <a:xfrm>
              <a:off x="3185159" y="1574291"/>
              <a:ext cx="111760" cy="2014855"/>
            </a:xfrm>
            <a:custGeom>
              <a:avLst/>
              <a:gdLst/>
              <a:ahLst/>
              <a:cxnLst/>
              <a:rect l="l" t="t" r="r" b="b"/>
              <a:pathLst>
                <a:path w="111760" h="2014854">
                  <a:moveTo>
                    <a:pt x="111251" y="2014728"/>
                  </a:moveTo>
                  <a:lnTo>
                    <a:pt x="89582" y="2013942"/>
                  </a:lnTo>
                  <a:lnTo>
                    <a:pt x="71627" y="2011870"/>
                  </a:lnTo>
                  <a:lnTo>
                    <a:pt x="59388" y="2008941"/>
                  </a:lnTo>
                  <a:lnTo>
                    <a:pt x="54863" y="2005584"/>
                  </a:lnTo>
                  <a:lnTo>
                    <a:pt x="54863" y="1016508"/>
                  </a:lnTo>
                  <a:lnTo>
                    <a:pt x="50577" y="1012507"/>
                  </a:lnTo>
                  <a:lnTo>
                    <a:pt x="38861" y="1009650"/>
                  </a:lnTo>
                  <a:lnTo>
                    <a:pt x="21431" y="1007935"/>
                  </a:lnTo>
                  <a:lnTo>
                    <a:pt x="0" y="1007364"/>
                  </a:lnTo>
                  <a:lnTo>
                    <a:pt x="21431" y="1006578"/>
                  </a:lnTo>
                  <a:lnTo>
                    <a:pt x="38861" y="1004506"/>
                  </a:lnTo>
                  <a:lnTo>
                    <a:pt x="50577" y="1001577"/>
                  </a:lnTo>
                  <a:lnTo>
                    <a:pt x="54863" y="998220"/>
                  </a:lnTo>
                  <a:lnTo>
                    <a:pt x="54863" y="9144"/>
                  </a:lnTo>
                  <a:lnTo>
                    <a:pt x="59388" y="5143"/>
                  </a:lnTo>
                  <a:lnTo>
                    <a:pt x="71627" y="2286"/>
                  </a:lnTo>
                  <a:lnTo>
                    <a:pt x="89582" y="571"/>
                  </a:lnTo>
                  <a:lnTo>
                    <a:pt x="111251" y="0"/>
                  </a:lnTo>
                </a:path>
              </a:pathLst>
            </a:custGeom>
            <a:ln w="7620">
              <a:solidFill>
                <a:srgbClr val="FF791D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2" name="object 50">
              <a:extLst>
                <a:ext uri="{FF2B5EF4-FFF2-40B4-BE49-F238E27FC236}">
                  <a16:creationId xmlns:a16="http://schemas.microsoft.com/office/drawing/2014/main" id="{E103F2EF-8347-C04F-9EF0-369B98284FF0}"/>
                </a:ext>
              </a:extLst>
            </p:cNvPr>
            <p:cNvSpPr/>
            <p:nvPr/>
          </p:nvSpPr>
          <p:spPr>
            <a:xfrm>
              <a:off x="6658355" y="1556003"/>
              <a:ext cx="127000" cy="1118870"/>
            </a:xfrm>
            <a:custGeom>
              <a:avLst/>
              <a:gdLst/>
              <a:ahLst/>
              <a:cxnLst/>
              <a:rect l="l" t="t" r="r" b="b"/>
              <a:pathLst>
                <a:path w="127000" h="1118870">
                  <a:moveTo>
                    <a:pt x="0" y="1118616"/>
                  </a:moveTo>
                  <a:lnTo>
                    <a:pt x="0" y="0"/>
                  </a:lnTo>
                  <a:lnTo>
                    <a:pt x="24550" y="809"/>
                  </a:lnTo>
                  <a:lnTo>
                    <a:pt x="44386" y="3048"/>
                  </a:lnTo>
                  <a:lnTo>
                    <a:pt x="57650" y="6429"/>
                  </a:lnTo>
                  <a:lnTo>
                    <a:pt x="62484" y="10668"/>
                  </a:lnTo>
                  <a:lnTo>
                    <a:pt x="62484" y="548639"/>
                  </a:lnTo>
                  <a:lnTo>
                    <a:pt x="67556" y="552878"/>
                  </a:lnTo>
                  <a:lnTo>
                    <a:pt x="81343" y="556260"/>
                  </a:lnTo>
                  <a:lnTo>
                    <a:pt x="101703" y="558498"/>
                  </a:lnTo>
                  <a:lnTo>
                    <a:pt x="126491" y="559308"/>
                  </a:lnTo>
                  <a:lnTo>
                    <a:pt x="101703" y="560117"/>
                  </a:lnTo>
                  <a:lnTo>
                    <a:pt x="81343" y="562356"/>
                  </a:lnTo>
                  <a:lnTo>
                    <a:pt x="67556" y="565737"/>
                  </a:lnTo>
                  <a:lnTo>
                    <a:pt x="62484" y="569976"/>
                  </a:lnTo>
                  <a:lnTo>
                    <a:pt x="62484" y="1107948"/>
                  </a:lnTo>
                  <a:lnTo>
                    <a:pt x="57650" y="1112186"/>
                  </a:lnTo>
                  <a:lnTo>
                    <a:pt x="44386" y="1115568"/>
                  </a:lnTo>
                  <a:lnTo>
                    <a:pt x="24550" y="1117806"/>
                  </a:lnTo>
                  <a:lnTo>
                    <a:pt x="0" y="1118616"/>
                  </a:lnTo>
                  <a:close/>
                </a:path>
              </a:pathLst>
            </a:custGeom>
            <a:solidFill>
              <a:srgbClr val="FF791D"/>
            </a:solidFill>
          </p:spPr>
          <p:txBody>
            <a:bodyPr wrap="square" lIns="0" tIns="0" rIns="0" bIns="0" rtlCol="0"/>
            <a:lstStyle/>
            <a:p>
              <a:endParaRPr sz="12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3" name="object 51">
              <a:extLst>
                <a:ext uri="{FF2B5EF4-FFF2-40B4-BE49-F238E27FC236}">
                  <a16:creationId xmlns:a16="http://schemas.microsoft.com/office/drawing/2014/main" id="{085D73B4-429A-1C44-BFAF-87C1B4A480AC}"/>
                </a:ext>
              </a:extLst>
            </p:cNvPr>
            <p:cNvSpPr/>
            <p:nvPr/>
          </p:nvSpPr>
          <p:spPr>
            <a:xfrm>
              <a:off x="6658355" y="1556003"/>
              <a:ext cx="127000" cy="1118870"/>
            </a:xfrm>
            <a:custGeom>
              <a:avLst/>
              <a:gdLst/>
              <a:ahLst/>
              <a:cxnLst/>
              <a:rect l="l" t="t" r="r" b="b"/>
              <a:pathLst>
                <a:path w="127000" h="1118870">
                  <a:moveTo>
                    <a:pt x="0" y="0"/>
                  </a:moveTo>
                  <a:lnTo>
                    <a:pt x="24550" y="809"/>
                  </a:lnTo>
                  <a:lnTo>
                    <a:pt x="44386" y="3048"/>
                  </a:lnTo>
                  <a:lnTo>
                    <a:pt x="57650" y="6429"/>
                  </a:lnTo>
                  <a:lnTo>
                    <a:pt x="62484" y="10668"/>
                  </a:lnTo>
                  <a:lnTo>
                    <a:pt x="62484" y="548639"/>
                  </a:lnTo>
                  <a:lnTo>
                    <a:pt x="67556" y="552878"/>
                  </a:lnTo>
                  <a:lnTo>
                    <a:pt x="81343" y="556260"/>
                  </a:lnTo>
                  <a:lnTo>
                    <a:pt x="101703" y="558498"/>
                  </a:lnTo>
                  <a:lnTo>
                    <a:pt x="126491" y="559308"/>
                  </a:lnTo>
                  <a:lnTo>
                    <a:pt x="101703" y="560117"/>
                  </a:lnTo>
                  <a:lnTo>
                    <a:pt x="81343" y="562356"/>
                  </a:lnTo>
                  <a:lnTo>
                    <a:pt x="67556" y="565737"/>
                  </a:lnTo>
                  <a:lnTo>
                    <a:pt x="62484" y="569976"/>
                  </a:lnTo>
                  <a:lnTo>
                    <a:pt x="62484" y="1107948"/>
                  </a:lnTo>
                  <a:lnTo>
                    <a:pt x="57650" y="1112186"/>
                  </a:lnTo>
                  <a:lnTo>
                    <a:pt x="44386" y="1115568"/>
                  </a:lnTo>
                  <a:lnTo>
                    <a:pt x="24550" y="1117806"/>
                  </a:lnTo>
                  <a:lnTo>
                    <a:pt x="0" y="1118616"/>
                  </a:lnTo>
                </a:path>
              </a:pathLst>
            </a:custGeom>
            <a:ln w="7620">
              <a:solidFill>
                <a:srgbClr val="FF791D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4" name="object 52">
              <a:extLst>
                <a:ext uri="{FF2B5EF4-FFF2-40B4-BE49-F238E27FC236}">
                  <a16:creationId xmlns:a16="http://schemas.microsoft.com/office/drawing/2014/main" id="{01C08F73-50B4-3948-929C-CF310E1386D3}"/>
                </a:ext>
              </a:extLst>
            </p:cNvPr>
            <p:cNvSpPr/>
            <p:nvPr/>
          </p:nvSpPr>
          <p:spPr>
            <a:xfrm>
              <a:off x="6681216" y="2805683"/>
              <a:ext cx="127000" cy="795655"/>
            </a:xfrm>
            <a:custGeom>
              <a:avLst/>
              <a:gdLst/>
              <a:ahLst/>
              <a:cxnLst/>
              <a:rect l="l" t="t" r="r" b="b"/>
              <a:pathLst>
                <a:path w="127000" h="795654">
                  <a:moveTo>
                    <a:pt x="0" y="795527"/>
                  </a:moveTo>
                  <a:lnTo>
                    <a:pt x="0" y="0"/>
                  </a:lnTo>
                  <a:lnTo>
                    <a:pt x="24788" y="809"/>
                  </a:lnTo>
                  <a:lnTo>
                    <a:pt x="45148" y="3048"/>
                  </a:lnTo>
                  <a:lnTo>
                    <a:pt x="58935" y="6429"/>
                  </a:lnTo>
                  <a:lnTo>
                    <a:pt x="64008" y="10668"/>
                  </a:lnTo>
                  <a:lnTo>
                    <a:pt x="64008" y="387095"/>
                  </a:lnTo>
                  <a:lnTo>
                    <a:pt x="68841" y="391334"/>
                  </a:lnTo>
                  <a:lnTo>
                    <a:pt x="82105" y="394715"/>
                  </a:lnTo>
                  <a:lnTo>
                    <a:pt x="101941" y="396954"/>
                  </a:lnTo>
                  <a:lnTo>
                    <a:pt x="126491" y="397763"/>
                  </a:lnTo>
                  <a:lnTo>
                    <a:pt x="101941" y="398573"/>
                  </a:lnTo>
                  <a:lnTo>
                    <a:pt x="82105" y="400811"/>
                  </a:lnTo>
                  <a:lnTo>
                    <a:pt x="68841" y="404193"/>
                  </a:lnTo>
                  <a:lnTo>
                    <a:pt x="64008" y="408432"/>
                  </a:lnTo>
                  <a:lnTo>
                    <a:pt x="64008" y="784860"/>
                  </a:lnTo>
                  <a:lnTo>
                    <a:pt x="58935" y="789098"/>
                  </a:lnTo>
                  <a:lnTo>
                    <a:pt x="45148" y="792479"/>
                  </a:lnTo>
                  <a:lnTo>
                    <a:pt x="24788" y="794718"/>
                  </a:lnTo>
                  <a:lnTo>
                    <a:pt x="0" y="795527"/>
                  </a:lnTo>
                  <a:close/>
                </a:path>
              </a:pathLst>
            </a:custGeom>
            <a:solidFill>
              <a:srgbClr val="FF791D"/>
            </a:solidFill>
          </p:spPr>
          <p:txBody>
            <a:bodyPr wrap="square" lIns="0" tIns="0" rIns="0" bIns="0" rtlCol="0"/>
            <a:lstStyle/>
            <a:p>
              <a:endParaRPr sz="12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5" name="object 53">
              <a:extLst>
                <a:ext uri="{FF2B5EF4-FFF2-40B4-BE49-F238E27FC236}">
                  <a16:creationId xmlns:a16="http://schemas.microsoft.com/office/drawing/2014/main" id="{022A4323-C4CC-B341-8A33-3F27F497946D}"/>
                </a:ext>
              </a:extLst>
            </p:cNvPr>
            <p:cNvSpPr/>
            <p:nvPr/>
          </p:nvSpPr>
          <p:spPr>
            <a:xfrm>
              <a:off x="6681216" y="2805683"/>
              <a:ext cx="127000" cy="795655"/>
            </a:xfrm>
            <a:custGeom>
              <a:avLst/>
              <a:gdLst/>
              <a:ahLst/>
              <a:cxnLst/>
              <a:rect l="l" t="t" r="r" b="b"/>
              <a:pathLst>
                <a:path w="127000" h="795654">
                  <a:moveTo>
                    <a:pt x="0" y="0"/>
                  </a:moveTo>
                  <a:lnTo>
                    <a:pt x="24788" y="809"/>
                  </a:lnTo>
                  <a:lnTo>
                    <a:pt x="45148" y="3048"/>
                  </a:lnTo>
                  <a:lnTo>
                    <a:pt x="58935" y="6429"/>
                  </a:lnTo>
                  <a:lnTo>
                    <a:pt x="64008" y="10668"/>
                  </a:lnTo>
                  <a:lnTo>
                    <a:pt x="64008" y="387095"/>
                  </a:lnTo>
                  <a:lnTo>
                    <a:pt x="68841" y="391334"/>
                  </a:lnTo>
                  <a:lnTo>
                    <a:pt x="82105" y="394715"/>
                  </a:lnTo>
                  <a:lnTo>
                    <a:pt x="101941" y="396954"/>
                  </a:lnTo>
                  <a:lnTo>
                    <a:pt x="126491" y="397763"/>
                  </a:lnTo>
                  <a:lnTo>
                    <a:pt x="101941" y="398573"/>
                  </a:lnTo>
                  <a:lnTo>
                    <a:pt x="82105" y="400811"/>
                  </a:lnTo>
                  <a:lnTo>
                    <a:pt x="68841" y="404193"/>
                  </a:lnTo>
                  <a:lnTo>
                    <a:pt x="64008" y="408432"/>
                  </a:lnTo>
                  <a:lnTo>
                    <a:pt x="64008" y="784860"/>
                  </a:lnTo>
                  <a:lnTo>
                    <a:pt x="58935" y="789098"/>
                  </a:lnTo>
                  <a:lnTo>
                    <a:pt x="45148" y="792479"/>
                  </a:lnTo>
                  <a:lnTo>
                    <a:pt x="24788" y="794718"/>
                  </a:lnTo>
                  <a:lnTo>
                    <a:pt x="0" y="795527"/>
                  </a:lnTo>
                </a:path>
              </a:pathLst>
            </a:custGeom>
            <a:ln w="7620">
              <a:solidFill>
                <a:srgbClr val="FF791D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56" name="object 54">
              <a:extLst>
                <a:ext uri="{FF2B5EF4-FFF2-40B4-BE49-F238E27FC236}">
                  <a16:creationId xmlns:a16="http://schemas.microsoft.com/office/drawing/2014/main" id="{98AC5C98-AE5F-2A45-AF20-BC099319B9E9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73067" y="1839467"/>
              <a:ext cx="658367" cy="306324"/>
            </a:xfrm>
            <a:prstGeom prst="rect">
              <a:avLst/>
            </a:prstGeom>
          </p:spPr>
        </p:pic>
        <p:pic>
          <p:nvPicPr>
            <p:cNvPr id="57" name="object 55">
              <a:extLst>
                <a:ext uri="{FF2B5EF4-FFF2-40B4-BE49-F238E27FC236}">
                  <a16:creationId xmlns:a16="http://schemas.microsoft.com/office/drawing/2014/main" id="{5442EB20-5B96-2248-A2B1-413DC69D8956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23359" y="2334768"/>
              <a:ext cx="557783" cy="297180"/>
            </a:xfrm>
            <a:prstGeom prst="rect">
              <a:avLst/>
            </a:prstGeom>
          </p:spPr>
        </p:pic>
        <p:pic>
          <p:nvPicPr>
            <p:cNvPr id="58" name="object 56">
              <a:extLst>
                <a:ext uri="{FF2B5EF4-FFF2-40B4-BE49-F238E27FC236}">
                  <a16:creationId xmlns:a16="http://schemas.microsoft.com/office/drawing/2014/main" id="{6C2E6D22-F588-B542-94C9-D970630EEC34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69635" y="2289048"/>
              <a:ext cx="329183" cy="345948"/>
            </a:xfrm>
            <a:prstGeom prst="rect">
              <a:avLst/>
            </a:prstGeom>
          </p:spPr>
        </p:pic>
      </p:grpSp>
      <p:sp>
        <p:nvSpPr>
          <p:cNvPr id="59" name="object 57">
            <a:extLst>
              <a:ext uri="{FF2B5EF4-FFF2-40B4-BE49-F238E27FC236}">
                <a16:creationId xmlns:a16="http://schemas.microsoft.com/office/drawing/2014/main" id="{B5B10CAB-5960-0845-BC69-A15682AD1692}"/>
              </a:ext>
            </a:extLst>
          </p:cNvPr>
          <p:cNvSpPr txBox="1"/>
          <p:nvPr/>
        </p:nvSpPr>
        <p:spPr>
          <a:xfrm>
            <a:off x="7932187" y="693492"/>
            <a:ext cx="908050" cy="20133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spc="10" dirty="0">
                <a:solidFill>
                  <a:srgbClr val="2D75B6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m5.xlarge</a:t>
            </a:r>
            <a:endParaRPr sz="1200" dirty="0">
              <a:latin typeface="Roboto" panose="02000000000000000000" pitchFamily="2" charset="0"/>
              <a:ea typeface="Roboto" panose="02000000000000000000" pitchFamily="2" charset="0"/>
              <a:cs typeface="Arial MT"/>
            </a:endParaRPr>
          </a:p>
        </p:txBody>
      </p:sp>
      <p:sp>
        <p:nvSpPr>
          <p:cNvPr id="60" name="object 58">
            <a:extLst>
              <a:ext uri="{FF2B5EF4-FFF2-40B4-BE49-F238E27FC236}">
                <a16:creationId xmlns:a16="http://schemas.microsoft.com/office/drawing/2014/main" id="{F1BA77DA-8CFE-2241-92A9-97C3E95E420A}"/>
              </a:ext>
            </a:extLst>
          </p:cNvPr>
          <p:cNvSpPr txBox="1"/>
          <p:nvPr/>
        </p:nvSpPr>
        <p:spPr>
          <a:xfrm>
            <a:off x="7794392" y="4049851"/>
            <a:ext cx="1183640" cy="379078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lnSpc>
                <a:spcPct val="102499"/>
              </a:lnSpc>
              <a:spcBef>
                <a:spcPts val="85"/>
              </a:spcBef>
            </a:pPr>
            <a:r>
              <a:rPr sz="1200" spc="10" dirty="0">
                <a:solidFill>
                  <a:srgbClr val="2D75B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Vcpu </a:t>
            </a:r>
            <a:r>
              <a:rPr sz="1200" spc="5" dirty="0">
                <a:solidFill>
                  <a:srgbClr val="2D75B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sz="1200" spc="10" dirty="0">
                <a:solidFill>
                  <a:srgbClr val="2D75B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 </a:t>
            </a:r>
            <a:r>
              <a:rPr sz="1200" spc="15" dirty="0">
                <a:solidFill>
                  <a:srgbClr val="2D75B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sz="1200" spc="10" dirty="0">
                <a:solidFill>
                  <a:srgbClr val="2D75B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Mémoire</a:t>
            </a:r>
            <a:r>
              <a:rPr sz="1200" spc="-20" dirty="0">
                <a:solidFill>
                  <a:srgbClr val="2D75B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sz="1200" spc="5" dirty="0">
                <a:solidFill>
                  <a:srgbClr val="2D75B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sz="1200" spc="-30" dirty="0">
                <a:solidFill>
                  <a:srgbClr val="2D75B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sz="1200" spc="5" dirty="0">
                <a:solidFill>
                  <a:srgbClr val="2D75B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16</a:t>
            </a:r>
            <a:r>
              <a:rPr sz="1200" spc="-20" dirty="0">
                <a:solidFill>
                  <a:srgbClr val="2D75B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sz="1200" dirty="0">
                <a:solidFill>
                  <a:srgbClr val="2D75B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Gio</a:t>
            </a:r>
            <a:endParaRPr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993B505-D412-4447-9291-6DD812F57A44}"/>
              </a:ext>
            </a:extLst>
          </p:cNvPr>
          <p:cNvGrpSpPr/>
          <p:nvPr/>
        </p:nvGrpSpPr>
        <p:grpSpPr>
          <a:xfrm>
            <a:off x="1376952" y="4338191"/>
            <a:ext cx="3676015" cy="678180"/>
            <a:chOff x="1376952" y="4367687"/>
            <a:chExt cx="3676015" cy="678180"/>
          </a:xfrm>
        </p:grpSpPr>
        <p:grpSp>
          <p:nvGrpSpPr>
            <p:cNvPr id="20" name="object 18">
              <a:extLst>
                <a:ext uri="{FF2B5EF4-FFF2-40B4-BE49-F238E27FC236}">
                  <a16:creationId xmlns:a16="http://schemas.microsoft.com/office/drawing/2014/main" id="{19032FCC-46A6-9E47-BE91-ACEA98A73263}"/>
                </a:ext>
              </a:extLst>
            </p:cNvPr>
            <p:cNvGrpSpPr/>
            <p:nvPr/>
          </p:nvGrpSpPr>
          <p:grpSpPr>
            <a:xfrm>
              <a:off x="1376952" y="4367687"/>
              <a:ext cx="3676015" cy="678180"/>
              <a:chOff x="3152393" y="5857494"/>
              <a:chExt cx="3676015" cy="678180"/>
            </a:xfrm>
          </p:grpSpPr>
          <p:pic>
            <p:nvPicPr>
              <p:cNvPr id="21" name="object 19">
                <a:extLst>
                  <a:ext uri="{FF2B5EF4-FFF2-40B4-BE49-F238E27FC236}">
                    <a16:creationId xmlns:a16="http://schemas.microsoft.com/office/drawing/2014/main" id="{1ED8FC49-A2DD-5945-A05B-A3651E99339A}"/>
                  </a:ext>
                </a:extLst>
              </p:cNvPr>
              <p:cNvPicPr/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291839" y="5859780"/>
                <a:ext cx="3400043" cy="665987"/>
              </a:xfrm>
              <a:prstGeom prst="rect">
                <a:avLst/>
              </a:prstGeom>
            </p:spPr>
          </p:pic>
          <p:sp>
            <p:nvSpPr>
              <p:cNvPr id="22" name="object 20">
                <a:extLst>
                  <a:ext uri="{FF2B5EF4-FFF2-40B4-BE49-F238E27FC236}">
                    <a16:creationId xmlns:a16="http://schemas.microsoft.com/office/drawing/2014/main" id="{C076B26A-8778-9A45-902D-04A3622C9C26}"/>
                  </a:ext>
                </a:extLst>
              </p:cNvPr>
              <p:cNvSpPr/>
              <p:nvPr/>
            </p:nvSpPr>
            <p:spPr>
              <a:xfrm>
                <a:off x="3156203" y="5861304"/>
                <a:ext cx="129539" cy="670560"/>
              </a:xfrm>
              <a:custGeom>
                <a:avLst/>
                <a:gdLst/>
                <a:ahLst/>
                <a:cxnLst/>
                <a:rect l="l" t="t" r="r" b="b"/>
                <a:pathLst>
                  <a:path w="129539" h="670559">
                    <a:moveTo>
                      <a:pt x="129539" y="670560"/>
                    </a:moveTo>
                    <a:lnTo>
                      <a:pt x="104751" y="669750"/>
                    </a:lnTo>
                    <a:lnTo>
                      <a:pt x="84391" y="667512"/>
                    </a:lnTo>
                    <a:lnTo>
                      <a:pt x="70604" y="664130"/>
                    </a:lnTo>
                    <a:lnTo>
                      <a:pt x="65531" y="659892"/>
                    </a:lnTo>
                    <a:lnTo>
                      <a:pt x="65531" y="345948"/>
                    </a:lnTo>
                    <a:lnTo>
                      <a:pt x="60436" y="341709"/>
                    </a:lnTo>
                    <a:lnTo>
                      <a:pt x="46481" y="338328"/>
                    </a:lnTo>
                    <a:lnTo>
                      <a:pt x="25669" y="336089"/>
                    </a:lnTo>
                    <a:lnTo>
                      <a:pt x="0" y="335280"/>
                    </a:lnTo>
                    <a:lnTo>
                      <a:pt x="25669" y="334470"/>
                    </a:lnTo>
                    <a:lnTo>
                      <a:pt x="46481" y="332232"/>
                    </a:lnTo>
                    <a:lnTo>
                      <a:pt x="60436" y="328850"/>
                    </a:lnTo>
                    <a:lnTo>
                      <a:pt x="65531" y="324612"/>
                    </a:lnTo>
                    <a:lnTo>
                      <a:pt x="65531" y="10668"/>
                    </a:lnTo>
                    <a:lnTo>
                      <a:pt x="70604" y="6429"/>
                    </a:lnTo>
                    <a:lnTo>
                      <a:pt x="84391" y="3048"/>
                    </a:lnTo>
                    <a:lnTo>
                      <a:pt x="104751" y="809"/>
                    </a:lnTo>
                    <a:lnTo>
                      <a:pt x="129539" y="0"/>
                    </a:lnTo>
                    <a:lnTo>
                      <a:pt x="129539" y="670560"/>
                    </a:lnTo>
                    <a:close/>
                  </a:path>
                </a:pathLst>
              </a:custGeom>
              <a:solidFill>
                <a:srgbClr val="FF791D"/>
              </a:solidFill>
            </p:spPr>
            <p:txBody>
              <a:bodyPr wrap="square" lIns="0" tIns="0" rIns="0" bIns="0" rtlCol="0"/>
              <a:lstStyle/>
              <a:p>
                <a:endParaRPr sz="12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3" name="object 21">
                <a:extLst>
                  <a:ext uri="{FF2B5EF4-FFF2-40B4-BE49-F238E27FC236}">
                    <a16:creationId xmlns:a16="http://schemas.microsoft.com/office/drawing/2014/main" id="{7D086772-52FF-B641-977A-53A5F5BF1BA6}"/>
                  </a:ext>
                </a:extLst>
              </p:cNvPr>
              <p:cNvSpPr/>
              <p:nvPr/>
            </p:nvSpPr>
            <p:spPr>
              <a:xfrm>
                <a:off x="3156203" y="5861304"/>
                <a:ext cx="129539" cy="670560"/>
              </a:xfrm>
              <a:custGeom>
                <a:avLst/>
                <a:gdLst/>
                <a:ahLst/>
                <a:cxnLst/>
                <a:rect l="l" t="t" r="r" b="b"/>
                <a:pathLst>
                  <a:path w="129539" h="670559">
                    <a:moveTo>
                      <a:pt x="129539" y="670560"/>
                    </a:moveTo>
                    <a:lnTo>
                      <a:pt x="104751" y="669750"/>
                    </a:lnTo>
                    <a:lnTo>
                      <a:pt x="84391" y="667512"/>
                    </a:lnTo>
                    <a:lnTo>
                      <a:pt x="70604" y="664130"/>
                    </a:lnTo>
                    <a:lnTo>
                      <a:pt x="65531" y="659892"/>
                    </a:lnTo>
                    <a:lnTo>
                      <a:pt x="65531" y="345948"/>
                    </a:lnTo>
                    <a:lnTo>
                      <a:pt x="60436" y="341709"/>
                    </a:lnTo>
                    <a:lnTo>
                      <a:pt x="46481" y="338328"/>
                    </a:lnTo>
                    <a:lnTo>
                      <a:pt x="25669" y="336089"/>
                    </a:lnTo>
                    <a:lnTo>
                      <a:pt x="0" y="335280"/>
                    </a:lnTo>
                    <a:lnTo>
                      <a:pt x="25669" y="334470"/>
                    </a:lnTo>
                    <a:lnTo>
                      <a:pt x="46481" y="332232"/>
                    </a:lnTo>
                    <a:lnTo>
                      <a:pt x="60436" y="328850"/>
                    </a:lnTo>
                    <a:lnTo>
                      <a:pt x="65531" y="324612"/>
                    </a:lnTo>
                    <a:lnTo>
                      <a:pt x="65531" y="10668"/>
                    </a:lnTo>
                    <a:lnTo>
                      <a:pt x="70604" y="6429"/>
                    </a:lnTo>
                    <a:lnTo>
                      <a:pt x="84391" y="3048"/>
                    </a:lnTo>
                    <a:lnTo>
                      <a:pt x="104751" y="809"/>
                    </a:lnTo>
                    <a:lnTo>
                      <a:pt x="129539" y="0"/>
                    </a:lnTo>
                  </a:path>
                </a:pathLst>
              </a:custGeom>
              <a:ln w="7620">
                <a:solidFill>
                  <a:srgbClr val="FF791D"/>
                </a:solidFill>
              </a:ln>
            </p:spPr>
            <p:txBody>
              <a:bodyPr wrap="square" lIns="0" tIns="0" rIns="0" bIns="0" rtlCol="0"/>
              <a:lstStyle/>
              <a:p>
                <a:endParaRPr sz="12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4" name="object 22">
                <a:extLst>
                  <a:ext uri="{FF2B5EF4-FFF2-40B4-BE49-F238E27FC236}">
                    <a16:creationId xmlns:a16="http://schemas.microsoft.com/office/drawing/2014/main" id="{B6B6D6EB-BEBC-EF41-9A1B-4AB114222561}"/>
                  </a:ext>
                </a:extLst>
              </p:cNvPr>
              <p:cNvSpPr/>
              <p:nvPr/>
            </p:nvSpPr>
            <p:spPr>
              <a:xfrm>
                <a:off x="6687312" y="5861304"/>
                <a:ext cx="137160" cy="658495"/>
              </a:xfrm>
              <a:custGeom>
                <a:avLst/>
                <a:gdLst/>
                <a:ahLst/>
                <a:cxnLst/>
                <a:rect l="l" t="t" r="r" b="b"/>
                <a:pathLst>
                  <a:path w="137159" h="658495">
                    <a:moveTo>
                      <a:pt x="0" y="658368"/>
                    </a:moveTo>
                    <a:lnTo>
                      <a:pt x="0" y="0"/>
                    </a:lnTo>
                    <a:lnTo>
                      <a:pt x="26789" y="833"/>
                    </a:lnTo>
                    <a:lnTo>
                      <a:pt x="48577" y="3238"/>
                    </a:lnTo>
                    <a:lnTo>
                      <a:pt x="63222" y="7072"/>
                    </a:lnTo>
                    <a:lnTo>
                      <a:pt x="68580" y="12192"/>
                    </a:lnTo>
                    <a:lnTo>
                      <a:pt x="68580" y="318515"/>
                    </a:lnTo>
                    <a:lnTo>
                      <a:pt x="73937" y="322754"/>
                    </a:lnTo>
                    <a:lnTo>
                      <a:pt x="88582" y="326136"/>
                    </a:lnTo>
                    <a:lnTo>
                      <a:pt x="110370" y="328374"/>
                    </a:lnTo>
                    <a:lnTo>
                      <a:pt x="137160" y="329184"/>
                    </a:lnTo>
                    <a:lnTo>
                      <a:pt x="110370" y="330017"/>
                    </a:lnTo>
                    <a:lnTo>
                      <a:pt x="88582" y="332422"/>
                    </a:lnTo>
                    <a:lnTo>
                      <a:pt x="73937" y="336256"/>
                    </a:lnTo>
                    <a:lnTo>
                      <a:pt x="68580" y="341376"/>
                    </a:lnTo>
                    <a:lnTo>
                      <a:pt x="68580" y="647700"/>
                    </a:lnTo>
                    <a:lnTo>
                      <a:pt x="63222" y="651938"/>
                    </a:lnTo>
                    <a:lnTo>
                      <a:pt x="48577" y="655320"/>
                    </a:lnTo>
                    <a:lnTo>
                      <a:pt x="26789" y="657558"/>
                    </a:lnTo>
                    <a:lnTo>
                      <a:pt x="0" y="658368"/>
                    </a:lnTo>
                    <a:close/>
                  </a:path>
                </a:pathLst>
              </a:custGeom>
              <a:solidFill>
                <a:srgbClr val="FF791D"/>
              </a:solidFill>
            </p:spPr>
            <p:txBody>
              <a:bodyPr wrap="square" lIns="0" tIns="0" rIns="0" bIns="0" rtlCol="0"/>
              <a:lstStyle/>
              <a:p>
                <a:endParaRPr sz="12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5" name="object 23">
                <a:extLst>
                  <a:ext uri="{FF2B5EF4-FFF2-40B4-BE49-F238E27FC236}">
                    <a16:creationId xmlns:a16="http://schemas.microsoft.com/office/drawing/2014/main" id="{D61D4C96-7A99-204C-82BB-EEF4C692EB77}"/>
                  </a:ext>
                </a:extLst>
              </p:cNvPr>
              <p:cNvSpPr/>
              <p:nvPr/>
            </p:nvSpPr>
            <p:spPr>
              <a:xfrm>
                <a:off x="6687312" y="5861304"/>
                <a:ext cx="137160" cy="658495"/>
              </a:xfrm>
              <a:custGeom>
                <a:avLst/>
                <a:gdLst/>
                <a:ahLst/>
                <a:cxnLst/>
                <a:rect l="l" t="t" r="r" b="b"/>
                <a:pathLst>
                  <a:path w="137159" h="658495">
                    <a:moveTo>
                      <a:pt x="0" y="0"/>
                    </a:moveTo>
                    <a:lnTo>
                      <a:pt x="26789" y="833"/>
                    </a:lnTo>
                    <a:lnTo>
                      <a:pt x="48577" y="3238"/>
                    </a:lnTo>
                    <a:lnTo>
                      <a:pt x="63222" y="7072"/>
                    </a:lnTo>
                    <a:lnTo>
                      <a:pt x="68580" y="12192"/>
                    </a:lnTo>
                    <a:lnTo>
                      <a:pt x="68580" y="318515"/>
                    </a:lnTo>
                    <a:lnTo>
                      <a:pt x="73937" y="322754"/>
                    </a:lnTo>
                    <a:lnTo>
                      <a:pt x="88582" y="326136"/>
                    </a:lnTo>
                    <a:lnTo>
                      <a:pt x="110370" y="328374"/>
                    </a:lnTo>
                    <a:lnTo>
                      <a:pt x="137160" y="329184"/>
                    </a:lnTo>
                    <a:lnTo>
                      <a:pt x="110370" y="330017"/>
                    </a:lnTo>
                    <a:lnTo>
                      <a:pt x="88582" y="332422"/>
                    </a:lnTo>
                    <a:lnTo>
                      <a:pt x="73937" y="336256"/>
                    </a:lnTo>
                    <a:lnTo>
                      <a:pt x="68580" y="341376"/>
                    </a:lnTo>
                    <a:lnTo>
                      <a:pt x="68580" y="647700"/>
                    </a:lnTo>
                    <a:lnTo>
                      <a:pt x="63222" y="651938"/>
                    </a:lnTo>
                    <a:lnTo>
                      <a:pt x="48577" y="655320"/>
                    </a:lnTo>
                    <a:lnTo>
                      <a:pt x="26789" y="657558"/>
                    </a:lnTo>
                    <a:lnTo>
                      <a:pt x="0" y="658368"/>
                    </a:lnTo>
                  </a:path>
                </a:pathLst>
              </a:custGeom>
              <a:ln w="7620">
                <a:solidFill>
                  <a:srgbClr val="FF791D"/>
                </a:solidFill>
              </a:ln>
            </p:spPr>
            <p:txBody>
              <a:bodyPr wrap="square" lIns="0" tIns="0" rIns="0" bIns="0" rtlCol="0"/>
              <a:lstStyle/>
              <a:p>
                <a:endParaRPr sz="12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EC397E1-E75A-964F-81DA-07AD46E36814}"/>
                </a:ext>
              </a:extLst>
            </p:cNvPr>
            <p:cNvSpPr/>
            <p:nvPr/>
          </p:nvSpPr>
          <p:spPr>
            <a:xfrm>
              <a:off x="2412413" y="4649710"/>
              <a:ext cx="678425" cy="172281"/>
            </a:xfrm>
            <a:prstGeom prst="rect">
              <a:avLst/>
            </a:prstGeom>
            <a:solidFill>
              <a:schemeClr val="bg1">
                <a:lumMod val="65000"/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dirty="0"/>
            </a:p>
          </p:txBody>
        </p:sp>
      </p:grpSp>
      <p:pic>
        <p:nvPicPr>
          <p:cNvPr id="67" name="Picture 20">
            <a:extLst>
              <a:ext uri="{FF2B5EF4-FFF2-40B4-BE49-F238E27FC236}">
                <a16:creationId xmlns:a16="http://schemas.microsoft.com/office/drawing/2014/main" id="{DDF876BE-D736-3A40-BA57-4A563E9C5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55" y="2032229"/>
            <a:ext cx="531717" cy="58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F1CAE2C5-B2B6-2E4A-8967-6C59DDE716FF}"/>
              </a:ext>
            </a:extLst>
          </p:cNvPr>
          <p:cNvSpPr/>
          <p:nvPr/>
        </p:nvSpPr>
        <p:spPr>
          <a:xfrm>
            <a:off x="449852" y="1699328"/>
            <a:ext cx="4283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000" algn="ctr"/>
            <a:r>
              <a:rPr lang="fr-FR" spc="-5" dirty="0">
                <a:solidFill>
                  <a:srgbClr val="E7584B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S3</a:t>
            </a:r>
            <a:endParaRPr lang="fr-FR" dirty="0">
              <a:solidFill>
                <a:srgbClr val="E7584B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3EFD916-7476-CF45-A89B-AC0754AFC803}"/>
              </a:ext>
            </a:extLst>
          </p:cNvPr>
          <p:cNvSpPr/>
          <p:nvPr/>
        </p:nvSpPr>
        <p:spPr>
          <a:xfrm>
            <a:off x="7998257" y="994468"/>
            <a:ext cx="5398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000" algn="ctr"/>
            <a:r>
              <a:rPr lang="fr-FR" spc="-5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EC2</a:t>
            </a:r>
            <a:endParaRPr lang="fr-FR" dirty="0">
              <a:solidFill>
                <a:srgbClr val="E4792D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AEC4FB4-7630-2343-A31C-EE4BAFDA6190}"/>
              </a:ext>
            </a:extLst>
          </p:cNvPr>
          <p:cNvSpPr/>
          <p:nvPr/>
        </p:nvSpPr>
        <p:spPr>
          <a:xfrm>
            <a:off x="7998257" y="2470468"/>
            <a:ext cx="5895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000" algn="ctr"/>
            <a:r>
              <a:rPr lang="fr-FR" spc="-5" dirty="0">
                <a:solidFill>
                  <a:srgbClr val="E4792D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EMR</a:t>
            </a:r>
            <a:endParaRPr lang="fr-FR" dirty="0">
              <a:solidFill>
                <a:srgbClr val="E4792D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</p:txBody>
      </p:sp>
      <p:pic>
        <p:nvPicPr>
          <p:cNvPr id="71" name="Picture 6" descr="Amazon EC2 Logo - AWS Download Vector">
            <a:extLst>
              <a:ext uri="{FF2B5EF4-FFF2-40B4-BE49-F238E27FC236}">
                <a16:creationId xmlns:a16="http://schemas.microsoft.com/office/drawing/2014/main" id="{567F2215-D727-5044-B23D-F4513DC28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282" y="1302245"/>
            <a:ext cx="1105955" cy="110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18" descr="Machine Learning with PySpark and Amazon EMR | by Mihajlovic Aleksa |  Towards Data Science">
            <a:extLst>
              <a:ext uri="{FF2B5EF4-FFF2-40B4-BE49-F238E27FC236}">
                <a16:creationId xmlns:a16="http://schemas.microsoft.com/office/drawing/2014/main" id="{0E6A6FD5-36E5-F74A-B256-41EF9F33E6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6" t="46492" r="41599"/>
          <a:stretch/>
        </p:blipFill>
        <p:spPr bwMode="auto">
          <a:xfrm>
            <a:off x="7734282" y="2867221"/>
            <a:ext cx="1166098" cy="1089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ight Arrow 72">
            <a:extLst>
              <a:ext uri="{FF2B5EF4-FFF2-40B4-BE49-F238E27FC236}">
                <a16:creationId xmlns:a16="http://schemas.microsoft.com/office/drawing/2014/main" id="{FEBB3B53-AFE2-D648-A5BA-38289962714E}"/>
              </a:ext>
            </a:extLst>
          </p:cNvPr>
          <p:cNvSpPr/>
          <p:nvPr/>
        </p:nvSpPr>
        <p:spPr>
          <a:xfrm>
            <a:off x="5427406" y="2182761"/>
            <a:ext cx="1602659" cy="225439"/>
          </a:xfrm>
          <a:prstGeom prst="rightArrow">
            <a:avLst/>
          </a:prstGeom>
          <a:gradFill flip="none" rotWithShape="1">
            <a:gsLst>
              <a:gs pos="0">
                <a:srgbClr val="002060">
                  <a:tint val="66000"/>
                  <a:satMod val="160000"/>
                </a:srgbClr>
              </a:gs>
              <a:gs pos="50000">
                <a:srgbClr val="002060">
                  <a:tint val="44500"/>
                  <a:satMod val="160000"/>
                </a:srgbClr>
              </a:gs>
              <a:gs pos="100000">
                <a:srgbClr val="00206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4" name="object 17">
            <a:extLst>
              <a:ext uri="{FF2B5EF4-FFF2-40B4-BE49-F238E27FC236}">
                <a16:creationId xmlns:a16="http://schemas.microsoft.com/office/drawing/2014/main" id="{1701CB63-41BE-A245-8A95-CE06F2EBC312}"/>
              </a:ext>
            </a:extLst>
          </p:cNvPr>
          <p:cNvSpPr txBox="1"/>
          <p:nvPr/>
        </p:nvSpPr>
        <p:spPr>
          <a:xfrm>
            <a:off x="276764" y="2910997"/>
            <a:ext cx="1030059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6000"/>
            <a:r>
              <a:rPr lang="fr-FR" sz="1200" b="1" spc="-10" dirty="0">
                <a:solidFill>
                  <a:srgbClr val="FF791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Ajout d’étape</a:t>
            </a:r>
            <a:endParaRPr sz="1200" b="1" spc="-10" dirty="0">
              <a:solidFill>
                <a:srgbClr val="FF791D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4144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object 2">
            <a:extLst>
              <a:ext uri="{FF2B5EF4-FFF2-40B4-BE49-F238E27FC236}">
                <a16:creationId xmlns:a16="http://schemas.microsoft.com/office/drawing/2014/main" id="{4E0343B1-BC1E-CA41-85D3-F1E1094FD251}"/>
              </a:ext>
            </a:extLst>
          </p:cNvPr>
          <p:cNvPicPr/>
          <p:nvPr/>
        </p:nvPicPr>
        <p:blipFill rotWithShape="1">
          <a:blip r:embed="rId2" cstate="print"/>
          <a:srcRect l="43024" r="23903"/>
          <a:stretch/>
        </p:blipFill>
        <p:spPr>
          <a:xfrm>
            <a:off x="3303106" y="2878324"/>
            <a:ext cx="2615381" cy="2008632"/>
          </a:xfrm>
          <a:prstGeom prst="rect">
            <a:avLst/>
          </a:prstGeom>
        </p:spPr>
      </p:pic>
      <p:pic>
        <p:nvPicPr>
          <p:cNvPr id="4" name="object 2">
            <a:extLst>
              <a:ext uri="{FF2B5EF4-FFF2-40B4-BE49-F238E27FC236}">
                <a16:creationId xmlns:a16="http://schemas.microsoft.com/office/drawing/2014/main" id="{60CDB741-60B0-CB45-95AA-D11255D984C8}"/>
              </a:ext>
            </a:extLst>
          </p:cNvPr>
          <p:cNvPicPr/>
          <p:nvPr/>
        </p:nvPicPr>
        <p:blipFill rotWithShape="1">
          <a:blip r:embed="rId2" cstate="print"/>
          <a:srcRect l="43024" r="23903"/>
          <a:stretch/>
        </p:blipFill>
        <p:spPr>
          <a:xfrm>
            <a:off x="3303106" y="671273"/>
            <a:ext cx="2615381" cy="2008632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7305A0B1-1785-E84E-961F-DAD416469B4F}"/>
              </a:ext>
            </a:extLst>
          </p:cNvPr>
          <p:cNvSpPr txBox="1"/>
          <p:nvPr/>
        </p:nvSpPr>
        <p:spPr>
          <a:xfrm>
            <a:off x="44987" y="1485409"/>
            <a:ext cx="1038860" cy="38036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069" marR="5080" indent="-40005" algn="ctr">
              <a:lnSpc>
                <a:spcPct val="101899"/>
              </a:lnSpc>
              <a:spcBef>
                <a:spcPts val="95"/>
              </a:spcBef>
            </a:pPr>
            <a:r>
              <a:rPr sz="1200" spc="-10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C</a:t>
            </a:r>
            <a:r>
              <a:rPr sz="1200" spc="-1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h</a:t>
            </a:r>
            <a:r>
              <a:rPr sz="1200" spc="-4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a</a:t>
            </a:r>
            <a:r>
              <a:rPr sz="1200" spc="-3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r</a:t>
            </a:r>
            <a:r>
              <a:rPr sz="1200" spc="-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g</a:t>
            </a:r>
            <a:r>
              <a:rPr sz="1200" spc="-4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e</a:t>
            </a:r>
            <a:r>
              <a:rPr sz="1200" spc="-7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m</a:t>
            </a:r>
            <a:r>
              <a:rPr sz="1200" spc="-6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e</a:t>
            </a:r>
            <a:r>
              <a:rPr sz="1200" spc="-3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n</a:t>
            </a:r>
            <a:r>
              <a:rPr sz="1200" spc="-5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t  </a:t>
            </a:r>
            <a:r>
              <a:rPr sz="1200" spc="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d</a:t>
            </a:r>
            <a:r>
              <a:rPr sz="1200" spc="-6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e</a:t>
            </a:r>
            <a:r>
              <a:rPr sz="1200" spc="6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s</a:t>
            </a:r>
            <a:r>
              <a:rPr sz="1200" spc="-13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sz="1200" spc="-3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i</a:t>
            </a:r>
            <a:r>
              <a:rPr sz="1200" spc="-8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m</a:t>
            </a:r>
            <a:r>
              <a:rPr sz="1200" spc="-4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a</a:t>
            </a:r>
            <a:r>
              <a:rPr sz="1200" spc="1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g</a:t>
            </a:r>
            <a:r>
              <a:rPr sz="1200" spc="-6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e</a:t>
            </a:r>
            <a:r>
              <a:rPr sz="1200" spc="6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s</a:t>
            </a:r>
            <a:endParaRPr sz="1200" dirty="0">
              <a:latin typeface="Roboto" panose="02000000000000000000" pitchFamily="2" charset="0"/>
              <a:ea typeface="Roboto" panose="02000000000000000000" pitchFamily="2" charset="0"/>
              <a:cs typeface="Trebuchet MS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5A43C631-8A36-234C-9E81-8E9033039C46}"/>
              </a:ext>
            </a:extLst>
          </p:cNvPr>
          <p:cNvSpPr txBox="1"/>
          <p:nvPr/>
        </p:nvSpPr>
        <p:spPr>
          <a:xfrm>
            <a:off x="1629990" y="1574921"/>
            <a:ext cx="1214755" cy="20133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sz="1200" spc="-2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Preprocessing</a:t>
            </a:r>
            <a:endParaRPr sz="1200">
              <a:latin typeface="Roboto" panose="02000000000000000000" pitchFamily="2" charset="0"/>
              <a:ea typeface="Roboto" panose="02000000000000000000" pitchFamily="2" charset="0"/>
              <a:cs typeface="Trebuchet MS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9BD43A17-1B68-0847-98F7-A43D93C3E160}"/>
              </a:ext>
            </a:extLst>
          </p:cNvPr>
          <p:cNvSpPr txBox="1"/>
          <p:nvPr/>
        </p:nvSpPr>
        <p:spPr>
          <a:xfrm>
            <a:off x="3633623" y="1574921"/>
            <a:ext cx="1962150" cy="20133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sz="1200" spc="-7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E</a:t>
            </a:r>
            <a:r>
              <a:rPr sz="1200" spc="-5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x</a:t>
            </a:r>
            <a:r>
              <a:rPr sz="1200" spc="-6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t</a:t>
            </a:r>
            <a:r>
              <a:rPr sz="1200" spc="-3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r</a:t>
            </a:r>
            <a:r>
              <a:rPr sz="1200" spc="-2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a</a:t>
            </a:r>
            <a:r>
              <a:rPr sz="1200" spc="-9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c</a:t>
            </a:r>
            <a:r>
              <a:rPr sz="1200" spc="-6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t</a:t>
            </a:r>
            <a:r>
              <a:rPr sz="1200" spc="-5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i</a:t>
            </a:r>
            <a:r>
              <a:rPr sz="1200" spc="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o</a:t>
            </a:r>
            <a:r>
              <a:rPr sz="1200" spc="-2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n</a:t>
            </a:r>
            <a:r>
              <a:rPr sz="1200" spc="-16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sz="1200" spc="-1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d</a:t>
            </a:r>
            <a:r>
              <a:rPr sz="1200" spc="-4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e</a:t>
            </a:r>
            <a:r>
              <a:rPr sz="1200" spc="6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s</a:t>
            </a:r>
            <a:r>
              <a:rPr sz="1200" spc="-14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sz="1200" spc="-5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f</a:t>
            </a:r>
            <a:r>
              <a:rPr sz="1200" spc="-4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e</a:t>
            </a:r>
            <a:r>
              <a:rPr sz="1200" spc="-4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a</a:t>
            </a:r>
            <a:r>
              <a:rPr sz="1200" spc="-6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t</a:t>
            </a:r>
            <a:r>
              <a:rPr sz="1200" spc="-2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u</a:t>
            </a:r>
            <a:r>
              <a:rPr sz="1200" spc="-3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r</a:t>
            </a:r>
            <a:r>
              <a:rPr sz="1200" spc="-4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e</a:t>
            </a:r>
            <a:r>
              <a:rPr sz="1200" spc="6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s</a:t>
            </a:r>
            <a:endParaRPr sz="1200" dirty="0">
              <a:latin typeface="Roboto" panose="02000000000000000000" pitchFamily="2" charset="0"/>
              <a:ea typeface="Roboto" panose="02000000000000000000" pitchFamily="2" charset="0"/>
              <a:cs typeface="Trebuchet MS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1A8903F9-2262-9443-89E6-448865CF0A22}"/>
              </a:ext>
            </a:extLst>
          </p:cNvPr>
          <p:cNvSpPr txBox="1"/>
          <p:nvPr/>
        </p:nvSpPr>
        <p:spPr>
          <a:xfrm>
            <a:off x="6540299" y="1485409"/>
            <a:ext cx="951865" cy="38036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6515" marR="5080" indent="-44450" algn="ctr">
              <a:lnSpc>
                <a:spcPct val="101899"/>
              </a:lnSpc>
              <a:spcBef>
                <a:spcPts val="95"/>
              </a:spcBef>
            </a:pPr>
            <a:r>
              <a:rPr sz="1200" spc="-2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R</a:t>
            </a:r>
            <a:r>
              <a:rPr sz="1200" spc="-4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é</a:t>
            </a:r>
            <a:r>
              <a:rPr sz="1200" spc="-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g</a:t>
            </a:r>
            <a:r>
              <a:rPr sz="1200" spc="-3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r</a:t>
            </a:r>
            <a:r>
              <a:rPr sz="1200" spc="-4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e</a:t>
            </a:r>
            <a:r>
              <a:rPr sz="1200" spc="5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s</a:t>
            </a:r>
            <a:r>
              <a:rPr sz="1200" spc="6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s</a:t>
            </a:r>
            <a:r>
              <a:rPr sz="1200" spc="-5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i</a:t>
            </a:r>
            <a:r>
              <a:rPr sz="1200" spc="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o</a:t>
            </a:r>
            <a:r>
              <a:rPr sz="1200" spc="-1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n  </a:t>
            </a:r>
            <a:r>
              <a:rPr sz="1200" spc="-2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logistique</a:t>
            </a:r>
            <a:endParaRPr sz="1200">
              <a:latin typeface="Roboto" panose="02000000000000000000" pitchFamily="2" charset="0"/>
              <a:ea typeface="Roboto" panose="02000000000000000000" pitchFamily="2" charset="0"/>
              <a:cs typeface="Trebuchet MS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CE9FD056-43F7-184E-B6CE-F7F39918AC52}"/>
              </a:ext>
            </a:extLst>
          </p:cNvPr>
          <p:cNvSpPr txBox="1"/>
          <p:nvPr/>
        </p:nvSpPr>
        <p:spPr>
          <a:xfrm>
            <a:off x="44987" y="3692460"/>
            <a:ext cx="1038860" cy="38036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069" marR="5080" indent="-40005" algn="ctr">
              <a:lnSpc>
                <a:spcPct val="101899"/>
              </a:lnSpc>
              <a:spcBef>
                <a:spcPts val="95"/>
              </a:spcBef>
            </a:pPr>
            <a:r>
              <a:rPr sz="1200" spc="-10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C</a:t>
            </a:r>
            <a:r>
              <a:rPr sz="1200" spc="-1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h</a:t>
            </a:r>
            <a:r>
              <a:rPr sz="1200" spc="-4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a</a:t>
            </a:r>
            <a:r>
              <a:rPr sz="1200" spc="-3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r</a:t>
            </a:r>
            <a:r>
              <a:rPr sz="1200" spc="-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g</a:t>
            </a:r>
            <a:r>
              <a:rPr sz="1200" spc="-4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e</a:t>
            </a:r>
            <a:r>
              <a:rPr sz="1200" spc="-7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m</a:t>
            </a:r>
            <a:r>
              <a:rPr sz="1200" spc="-6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e</a:t>
            </a:r>
            <a:r>
              <a:rPr sz="1200" spc="-3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n</a:t>
            </a:r>
            <a:r>
              <a:rPr sz="1200" spc="-5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t  </a:t>
            </a:r>
            <a:r>
              <a:rPr sz="1200" spc="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d</a:t>
            </a:r>
            <a:r>
              <a:rPr sz="1200" spc="-6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e</a:t>
            </a:r>
            <a:r>
              <a:rPr sz="1200" spc="6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s</a:t>
            </a:r>
            <a:r>
              <a:rPr sz="1200" spc="-13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sz="1200" spc="-3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i</a:t>
            </a:r>
            <a:r>
              <a:rPr sz="1200" spc="-8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m</a:t>
            </a:r>
            <a:r>
              <a:rPr sz="1200" spc="-4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a</a:t>
            </a:r>
            <a:r>
              <a:rPr sz="1200" spc="1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g</a:t>
            </a:r>
            <a:r>
              <a:rPr sz="1200" spc="-6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e</a:t>
            </a:r>
            <a:r>
              <a:rPr sz="1200" spc="6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s</a:t>
            </a:r>
            <a:endParaRPr sz="1200" dirty="0">
              <a:latin typeface="Roboto" panose="02000000000000000000" pitchFamily="2" charset="0"/>
              <a:ea typeface="Roboto" panose="02000000000000000000" pitchFamily="2" charset="0"/>
              <a:cs typeface="Trebuchet MS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FD36DCBA-F2EC-984F-8349-0C9994C87910}"/>
              </a:ext>
            </a:extLst>
          </p:cNvPr>
          <p:cNvSpPr txBox="1"/>
          <p:nvPr/>
        </p:nvSpPr>
        <p:spPr>
          <a:xfrm>
            <a:off x="1629990" y="3781651"/>
            <a:ext cx="1214755" cy="20197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sz="1200" spc="-2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Preprocessing</a:t>
            </a:r>
            <a:endParaRPr sz="1200">
              <a:latin typeface="Roboto" panose="02000000000000000000" pitchFamily="2" charset="0"/>
              <a:ea typeface="Roboto" panose="02000000000000000000" pitchFamily="2" charset="0"/>
              <a:cs typeface="Trebuchet MS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A621F133-3BD0-6044-A6C3-C455EDC3A4F8}"/>
              </a:ext>
            </a:extLst>
          </p:cNvPr>
          <p:cNvSpPr txBox="1"/>
          <p:nvPr/>
        </p:nvSpPr>
        <p:spPr>
          <a:xfrm>
            <a:off x="3633623" y="3781651"/>
            <a:ext cx="1962150" cy="20197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sz="1200" spc="-7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E</a:t>
            </a:r>
            <a:r>
              <a:rPr sz="1200" spc="-5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x</a:t>
            </a:r>
            <a:r>
              <a:rPr sz="1200" spc="-6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t</a:t>
            </a:r>
            <a:r>
              <a:rPr sz="1200" spc="-3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r</a:t>
            </a:r>
            <a:r>
              <a:rPr sz="1200" spc="-2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a</a:t>
            </a:r>
            <a:r>
              <a:rPr sz="1200" spc="-9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c</a:t>
            </a:r>
            <a:r>
              <a:rPr sz="1200" spc="-6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t</a:t>
            </a:r>
            <a:r>
              <a:rPr sz="1200" spc="-5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i</a:t>
            </a:r>
            <a:r>
              <a:rPr sz="1200" spc="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o</a:t>
            </a:r>
            <a:r>
              <a:rPr sz="1200" spc="-2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n</a:t>
            </a:r>
            <a:r>
              <a:rPr sz="1200" spc="-16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sz="1200" spc="-1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d</a:t>
            </a:r>
            <a:r>
              <a:rPr sz="1200" spc="-4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e</a:t>
            </a:r>
            <a:r>
              <a:rPr sz="1200" spc="6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s</a:t>
            </a:r>
            <a:r>
              <a:rPr sz="1200" spc="-14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sz="1200" spc="-5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f</a:t>
            </a:r>
            <a:r>
              <a:rPr sz="1200" spc="-4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e</a:t>
            </a:r>
            <a:r>
              <a:rPr sz="1200" spc="-4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a</a:t>
            </a:r>
            <a:r>
              <a:rPr sz="1200" spc="-6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t</a:t>
            </a:r>
            <a:r>
              <a:rPr sz="1200" spc="-2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u</a:t>
            </a:r>
            <a:r>
              <a:rPr sz="1200" spc="-3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r</a:t>
            </a:r>
            <a:r>
              <a:rPr sz="1200" spc="-4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e</a:t>
            </a:r>
            <a:r>
              <a:rPr sz="1200" spc="6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s</a:t>
            </a:r>
            <a:endParaRPr sz="1200">
              <a:latin typeface="Roboto" panose="02000000000000000000" pitchFamily="2" charset="0"/>
              <a:ea typeface="Roboto" panose="02000000000000000000" pitchFamily="2" charset="0"/>
              <a:cs typeface="Trebuchet MS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B774A494-089F-5C47-BF0C-3B11A0F51FBD}"/>
              </a:ext>
            </a:extLst>
          </p:cNvPr>
          <p:cNvSpPr txBox="1"/>
          <p:nvPr/>
        </p:nvSpPr>
        <p:spPr>
          <a:xfrm>
            <a:off x="6660799" y="3692460"/>
            <a:ext cx="712470" cy="38036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1440" marR="5080" indent="-79375" algn="ctr">
              <a:lnSpc>
                <a:spcPct val="101899"/>
              </a:lnSpc>
              <a:spcBef>
                <a:spcPts val="95"/>
              </a:spcBef>
            </a:pPr>
            <a:r>
              <a:rPr sz="1200" spc="-2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R</a:t>
            </a:r>
            <a:r>
              <a:rPr sz="1200" spc="-4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a</a:t>
            </a:r>
            <a:r>
              <a:rPr sz="1200" spc="-1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n</a:t>
            </a:r>
            <a:r>
              <a:rPr sz="1200" spc="-1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d</a:t>
            </a:r>
            <a:r>
              <a:rPr sz="1200" spc="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o</a:t>
            </a:r>
            <a:r>
              <a:rPr sz="1200" spc="-4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m  </a:t>
            </a:r>
            <a:r>
              <a:rPr sz="1200" spc="-3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Forest</a:t>
            </a:r>
            <a:endParaRPr sz="1200">
              <a:latin typeface="Roboto" panose="02000000000000000000" pitchFamily="2" charset="0"/>
              <a:ea typeface="Roboto" panose="02000000000000000000" pitchFamily="2" charset="0"/>
              <a:cs typeface="Trebuchet MS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166BC6B9-962E-6441-9B52-8CBE158C663E}"/>
              </a:ext>
            </a:extLst>
          </p:cNvPr>
          <p:cNvSpPr txBox="1"/>
          <p:nvPr/>
        </p:nvSpPr>
        <p:spPr>
          <a:xfrm>
            <a:off x="3899909" y="2647669"/>
            <a:ext cx="1405091" cy="26289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sz="1600" spc="-40" dirty="0">
                <a:solidFill>
                  <a:srgbClr val="E1603B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Xception</a:t>
            </a:r>
            <a:endParaRPr sz="1600" dirty="0">
              <a:latin typeface="Roboto" panose="02000000000000000000" pitchFamily="2" charset="0"/>
              <a:ea typeface="Roboto" panose="02000000000000000000" pitchFamily="2" charset="0"/>
              <a:cs typeface="Trebuchet MS"/>
            </a:endParaRPr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CB180208-E1DE-254F-80D2-4881708E909C}"/>
              </a:ext>
            </a:extLst>
          </p:cNvPr>
          <p:cNvSpPr txBox="1"/>
          <p:nvPr/>
        </p:nvSpPr>
        <p:spPr>
          <a:xfrm>
            <a:off x="7870825" y="1482588"/>
            <a:ext cx="1273175" cy="38600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9209" algn="ctr">
              <a:lnSpc>
                <a:spcPct val="100000"/>
              </a:lnSpc>
              <a:spcBef>
                <a:spcPts val="130"/>
              </a:spcBef>
            </a:pPr>
            <a:r>
              <a:rPr sz="1200" spc="-6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A</a:t>
            </a:r>
            <a:r>
              <a:rPr sz="1200" spc="-9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cc</a:t>
            </a:r>
            <a:r>
              <a:rPr sz="1200" spc="-2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u</a:t>
            </a:r>
            <a:r>
              <a:rPr sz="1200" spc="-2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r</a:t>
            </a:r>
            <a:r>
              <a:rPr sz="1200" spc="-4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a</a:t>
            </a:r>
            <a:r>
              <a:rPr sz="1200" spc="-9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c</a:t>
            </a:r>
            <a:r>
              <a:rPr sz="1200" spc="-2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y</a:t>
            </a:r>
            <a:r>
              <a:rPr sz="1200" spc="-15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sz="1200" spc="-21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:</a:t>
            </a:r>
            <a:r>
              <a:rPr sz="1200" spc="-114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sz="1200" spc="2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0</a:t>
            </a:r>
            <a:r>
              <a:rPr sz="1200" spc="-21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,</a:t>
            </a:r>
            <a:r>
              <a:rPr sz="1200" spc="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8</a:t>
            </a:r>
            <a:r>
              <a:rPr sz="1200" spc="-15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7</a:t>
            </a:r>
            <a:endParaRPr sz="1200">
              <a:latin typeface="Roboto" panose="02000000000000000000" pitchFamily="2" charset="0"/>
              <a:ea typeface="Roboto" panose="02000000000000000000" pitchFamily="2" charset="0"/>
              <a:cs typeface="Trebuchet MS"/>
            </a:endParaRPr>
          </a:p>
          <a:p>
            <a:pPr marL="12700" algn="ctr">
              <a:lnSpc>
                <a:spcPct val="100000"/>
              </a:lnSpc>
              <a:spcBef>
                <a:spcPts val="40"/>
              </a:spcBef>
            </a:pPr>
            <a:r>
              <a:rPr sz="1200" spc="-1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P</a:t>
            </a:r>
            <a:r>
              <a:rPr sz="1200" spc="-3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r</a:t>
            </a:r>
            <a:r>
              <a:rPr sz="1200" spc="-4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é</a:t>
            </a:r>
            <a:r>
              <a:rPr sz="1200" spc="-9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c</a:t>
            </a:r>
            <a:r>
              <a:rPr sz="1200" spc="-3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i</a:t>
            </a:r>
            <a:r>
              <a:rPr sz="1200" spc="5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s</a:t>
            </a:r>
            <a:r>
              <a:rPr sz="1200" spc="-3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i</a:t>
            </a:r>
            <a:r>
              <a:rPr sz="1200" spc="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o</a:t>
            </a:r>
            <a:r>
              <a:rPr sz="1200" spc="-2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n</a:t>
            </a:r>
            <a:r>
              <a:rPr sz="1200" spc="-14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sz="1200" spc="-21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:</a:t>
            </a:r>
            <a:r>
              <a:rPr sz="1200" spc="-13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sz="1200" spc="4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0</a:t>
            </a:r>
            <a:r>
              <a:rPr sz="1200" spc="-21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,</a:t>
            </a:r>
            <a:r>
              <a:rPr sz="1200" spc="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8</a:t>
            </a:r>
            <a:r>
              <a:rPr sz="1200" spc="-15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7</a:t>
            </a:r>
            <a:endParaRPr sz="1200">
              <a:latin typeface="Roboto" panose="02000000000000000000" pitchFamily="2" charset="0"/>
              <a:ea typeface="Roboto" panose="02000000000000000000" pitchFamily="2" charset="0"/>
              <a:cs typeface="Trebuchet MS"/>
            </a:endParaRPr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574E34DC-3444-9840-93B8-480F03F5B01F}"/>
              </a:ext>
            </a:extLst>
          </p:cNvPr>
          <p:cNvSpPr txBox="1"/>
          <p:nvPr/>
        </p:nvSpPr>
        <p:spPr>
          <a:xfrm>
            <a:off x="7858553" y="3689318"/>
            <a:ext cx="1280795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3655" algn="ctr">
              <a:lnSpc>
                <a:spcPct val="100000"/>
              </a:lnSpc>
              <a:spcBef>
                <a:spcPts val="135"/>
              </a:spcBef>
            </a:pPr>
            <a:r>
              <a:rPr sz="1200" spc="-6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A</a:t>
            </a:r>
            <a:r>
              <a:rPr sz="1200" spc="-9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cc</a:t>
            </a:r>
            <a:r>
              <a:rPr sz="1200" spc="-2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u</a:t>
            </a:r>
            <a:r>
              <a:rPr sz="1200" spc="-2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r</a:t>
            </a:r>
            <a:r>
              <a:rPr sz="1200" spc="-4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a</a:t>
            </a:r>
            <a:r>
              <a:rPr sz="1200" spc="-9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c</a:t>
            </a:r>
            <a:r>
              <a:rPr sz="1200" spc="-2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y</a:t>
            </a:r>
            <a:r>
              <a:rPr sz="1200" spc="-15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sz="1200" spc="-21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:</a:t>
            </a:r>
            <a:r>
              <a:rPr sz="1200" spc="-114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sz="1200" spc="2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0</a:t>
            </a:r>
            <a:r>
              <a:rPr sz="1200" spc="-21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,</a:t>
            </a:r>
            <a:r>
              <a:rPr sz="1200" spc="-1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9</a:t>
            </a:r>
            <a:r>
              <a:rPr sz="1200" spc="-15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1</a:t>
            </a:r>
            <a:endParaRPr sz="1200">
              <a:latin typeface="Roboto" panose="02000000000000000000" pitchFamily="2" charset="0"/>
              <a:ea typeface="Roboto" panose="02000000000000000000" pitchFamily="2" charset="0"/>
              <a:cs typeface="Trebuchet MS"/>
            </a:endParaRPr>
          </a:p>
          <a:p>
            <a:pPr marL="12700" algn="ctr">
              <a:lnSpc>
                <a:spcPct val="100000"/>
              </a:lnSpc>
              <a:spcBef>
                <a:spcPts val="35"/>
              </a:spcBef>
            </a:pPr>
            <a:r>
              <a:rPr sz="1200" spc="-1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P</a:t>
            </a:r>
            <a:r>
              <a:rPr sz="1200" spc="-3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r</a:t>
            </a:r>
            <a:r>
              <a:rPr sz="1200" spc="-4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é</a:t>
            </a:r>
            <a:r>
              <a:rPr sz="1200" spc="-9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c</a:t>
            </a:r>
            <a:r>
              <a:rPr sz="1200" spc="-3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i</a:t>
            </a:r>
            <a:r>
              <a:rPr sz="1200" spc="5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s</a:t>
            </a:r>
            <a:r>
              <a:rPr sz="1200" spc="-3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i</a:t>
            </a:r>
            <a:r>
              <a:rPr sz="1200" spc="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o</a:t>
            </a:r>
            <a:r>
              <a:rPr sz="1200" spc="-2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n</a:t>
            </a:r>
            <a:r>
              <a:rPr sz="1200" spc="-14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sz="1200" spc="-21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:</a:t>
            </a:r>
            <a:r>
              <a:rPr sz="1200" spc="-13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sz="1200" spc="4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0</a:t>
            </a:r>
            <a:r>
              <a:rPr sz="1200" spc="-21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,</a:t>
            </a:r>
            <a:r>
              <a:rPr sz="1200" spc="-1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9</a:t>
            </a:r>
            <a:r>
              <a:rPr sz="1200" spc="-75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3</a:t>
            </a:r>
            <a:endParaRPr sz="1200">
              <a:latin typeface="Roboto" panose="02000000000000000000" pitchFamily="2" charset="0"/>
              <a:ea typeface="Roboto" panose="02000000000000000000" pitchFamily="2" charset="0"/>
              <a:cs typeface="Trebuchet MS"/>
            </a:endParaRPr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305BB181-062D-DA4E-A01D-01352B711CC0}"/>
              </a:ext>
            </a:extLst>
          </p:cNvPr>
          <p:cNvSpPr txBox="1"/>
          <p:nvPr/>
        </p:nvSpPr>
        <p:spPr>
          <a:xfrm>
            <a:off x="8998155" y="5191061"/>
            <a:ext cx="161925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28</a:t>
            </a:r>
            <a:endParaRPr sz="1200"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2B34BABB-B03F-5A48-9BB4-58914104BB1C}"/>
              </a:ext>
            </a:extLst>
          </p:cNvPr>
          <p:cNvSpPr/>
          <p:nvPr/>
        </p:nvSpPr>
        <p:spPr>
          <a:xfrm>
            <a:off x="1198368" y="1588661"/>
            <a:ext cx="304800" cy="17385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2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6AA7949C-6C2A-844D-BA65-D56CB1C766F6}"/>
              </a:ext>
            </a:extLst>
          </p:cNvPr>
          <p:cNvSpPr/>
          <p:nvPr/>
        </p:nvSpPr>
        <p:spPr>
          <a:xfrm>
            <a:off x="2921525" y="1588661"/>
            <a:ext cx="304800" cy="17385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2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C5E874F-AE1C-2B43-B261-6242092AB24D}"/>
              </a:ext>
            </a:extLst>
          </p:cNvPr>
          <p:cNvSpPr/>
          <p:nvPr/>
        </p:nvSpPr>
        <p:spPr>
          <a:xfrm>
            <a:off x="6096604" y="1588661"/>
            <a:ext cx="304800" cy="17385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2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BAB62F22-78B7-954D-8AB4-80A2FACB9D2A}"/>
              </a:ext>
            </a:extLst>
          </p:cNvPr>
          <p:cNvSpPr/>
          <p:nvPr/>
        </p:nvSpPr>
        <p:spPr>
          <a:xfrm>
            <a:off x="7541407" y="1588661"/>
            <a:ext cx="304800" cy="17385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2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B33C5CB5-1962-9F40-A30C-C3787F1A9085}"/>
              </a:ext>
            </a:extLst>
          </p:cNvPr>
          <p:cNvSpPr/>
          <p:nvPr/>
        </p:nvSpPr>
        <p:spPr>
          <a:xfrm>
            <a:off x="1198368" y="3795712"/>
            <a:ext cx="304800" cy="17385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2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016F7DEF-D04C-6B44-B22F-32F9EFDB6B33}"/>
              </a:ext>
            </a:extLst>
          </p:cNvPr>
          <p:cNvSpPr/>
          <p:nvPr/>
        </p:nvSpPr>
        <p:spPr>
          <a:xfrm>
            <a:off x="2921525" y="3795712"/>
            <a:ext cx="304800" cy="17385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2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D33816F5-4C99-1440-BC2F-25025ECC73F2}"/>
              </a:ext>
            </a:extLst>
          </p:cNvPr>
          <p:cNvSpPr/>
          <p:nvPr/>
        </p:nvSpPr>
        <p:spPr>
          <a:xfrm>
            <a:off x="6096604" y="3795712"/>
            <a:ext cx="304800" cy="17385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2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B8BF392A-85BC-B441-87F4-F00DEF58E1A9}"/>
              </a:ext>
            </a:extLst>
          </p:cNvPr>
          <p:cNvSpPr/>
          <p:nvPr/>
        </p:nvSpPr>
        <p:spPr>
          <a:xfrm>
            <a:off x="7541407" y="3795712"/>
            <a:ext cx="304800" cy="17385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2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0" name="object 9">
            <a:extLst>
              <a:ext uri="{FF2B5EF4-FFF2-40B4-BE49-F238E27FC236}">
                <a16:creationId xmlns:a16="http://schemas.microsoft.com/office/drawing/2014/main" id="{5A31AA78-794C-CE42-88A4-48FA7C35C22B}"/>
              </a:ext>
            </a:extLst>
          </p:cNvPr>
          <p:cNvSpPr txBox="1">
            <a:spLocks/>
          </p:cNvSpPr>
          <p:nvPr/>
        </p:nvSpPr>
        <p:spPr>
          <a:xfrm>
            <a:off x="59123" y="18977"/>
            <a:ext cx="6331845" cy="383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3335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fr-FR" sz="2320" b="1" dirty="0">
                <a:solidFill>
                  <a:srgbClr val="FF9900"/>
                </a:solidFill>
                <a:latin typeface="Roboto"/>
                <a:ea typeface="Roboto"/>
              </a:rPr>
              <a:t>Pipelines - classification</a:t>
            </a:r>
            <a:endParaRPr lang="fr-FR" sz="2320" b="1" dirty="0">
              <a:solidFill>
                <a:srgbClr val="FF9900"/>
              </a:solidFill>
              <a:latin typeface="Roboto"/>
              <a:ea typeface="Roboto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3430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>
            <a:extLst>
              <a:ext uri="{FF2B5EF4-FFF2-40B4-BE49-F238E27FC236}">
                <a16:creationId xmlns:a16="http://schemas.microsoft.com/office/drawing/2014/main" id="{83BDA852-89FE-9D4F-8C2A-EBEC74C43C2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316" y="1592826"/>
            <a:ext cx="3127740" cy="2310335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872F451A-3508-3540-AADA-2C3CD083E43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33754" y="1666762"/>
            <a:ext cx="2027337" cy="2162462"/>
          </a:xfrm>
          <a:prstGeom prst="rect">
            <a:avLst/>
          </a:prstGeom>
        </p:spPr>
      </p:pic>
      <p:pic>
        <p:nvPicPr>
          <p:cNvPr id="6" name="object 6">
            <a:extLst>
              <a:ext uri="{FF2B5EF4-FFF2-40B4-BE49-F238E27FC236}">
                <a16:creationId xmlns:a16="http://schemas.microsoft.com/office/drawing/2014/main" id="{6D6F6649-94FE-2141-9BD1-B54BFD2F2E0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09789" y="1666762"/>
            <a:ext cx="1510901" cy="2162462"/>
          </a:xfrm>
          <a:prstGeom prst="rect">
            <a:avLst/>
          </a:prstGeom>
        </p:spPr>
      </p:pic>
      <p:pic>
        <p:nvPicPr>
          <p:cNvPr id="7" name="object 7">
            <a:extLst>
              <a:ext uri="{FF2B5EF4-FFF2-40B4-BE49-F238E27FC236}">
                <a16:creationId xmlns:a16="http://schemas.microsoft.com/office/drawing/2014/main" id="{89D0FAC6-ECB1-EF45-883F-18C3D9670B8D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69387" y="1665406"/>
            <a:ext cx="1446016" cy="2165175"/>
          </a:xfrm>
          <a:prstGeom prst="rect">
            <a:avLst/>
          </a:prstGeom>
        </p:spPr>
      </p:pic>
      <p:sp>
        <p:nvSpPr>
          <p:cNvPr id="9" name="object 9">
            <a:extLst>
              <a:ext uri="{FF2B5EF4-FFF2-40B4-BE49-F238E27FC236}">
                <a16:creationId xmlns:a16="http://schemas.microsoft.com/office/drawing/2014/main" id="{3102E6DB-4B27-CC4C-BF70-0854789F438C}"/>
              </a:ext>
            </a:extLst>
          </p:cNvPr>
          <p:cNvSpPr txBox="1">
            <a:spLocks/>
          </p:cNvSpPr>
          <p:nvPr/>
        </p:nvSpPr>
        <p:spPr>
          <a:xfrm>
            <a:off x="59123" y="18977"/>
            <a:ext cx="6331845" cy="383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3335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fr-FR" sz="2320" b="1">
                <a:solidFill>
                  <a:srgbClr val="FF9900"/>
                </a:solidFill>
                <a:latin typeface="Roboto"/>
                <a:ea typeface="Roboto"/>
              </a:rPr>
              <a:t>Logout de l’application enregistré sur S3</a:t>
            </a:r>
            <a:endParaRPr lang="fr-FR" sz="2320" b="1">
              <a:solidFill>
                <a:srgbClr val="FF9900"/>
              </a:solidFill>
              <a:latin typeface="Roboto"/>
              <a:ea typeface="Roboto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02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83100" y="64025"/>
            <a:ext cx="5147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20" b="1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</a:p>
        </p:txBody>
      </p:sp>
      <p:sp>
        <p:nvSpPr>
          <p:cNvPr id="72" name="Google Shape;72;p15"/>
          <p:cNvSpPr txBox="1"/>
          <p:nvPr/>
        </p:nvSpPr>
        <p:spPr>
          <a:xfrm>
            <a:off x="769250" y="899675"/>
            <a:ext cx="7841700" cy="1908184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fr-FR" sz="1500" b="1" dirty="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Mission :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pc="15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Roboto"/>
              </a:rPr>
              <a:t>Aider la startup Fruits a développer une application grand publique d’identification de fruits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500" spc="15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Roboto"/>
              </a:rPr>
              <a:t>Permettre le passage à l’échelle à l’aide d’une infrastructure </a:t>
            </a:r>
            <a:r>
              <a:rPr lang="fr-FR" sz="1500" spc="15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Roboto"/>
              </a:rPr>
              <a:t>Big</a:t>
            </a:r>
            <a:r>
              <a:rPr lang="fr-FR" sz="1500" spc="15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Roboto"/>
              </a:rPr>
              <a:t> Data</a:t>
            </a:r>
            <a:endParaRPr lang="fr-FR"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5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spcAft>
                <a:spcPts val="600"/>
              </a:spcAft>
            </a:pPr>
            <a:r>
              <a:rPr lang="fr-FR" sz="1500" b="1" dirty="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Objectifs :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Mettre</a:t>
            </a:r>
            <a:r>
              <a:rPr lang="fr-FR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pc="15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en </a:t>
            </a:r>
            <a:r>
              <a:rPr lang="fr-FR" spc="10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place une architecture </a:t>
            </a:r>
            <a:r>
              <a:rPr lang="fr-FR" spc="1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Big</a:t>
            </a:r>
            <a:r>
              <a:rPr lang="fr-FR" spc="10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Data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pc="10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Pré-traitement des données et classification</a:t>
            </a:r>
            <a:endParaRPr lang="fr-FR" spc="10" dirty="0">
              <a:solidFill>
                <a:srgbClr val="073763"/>
              </a:solidFill>
              <a:latin typeface="Roboto"/>
              <a:ea typeface="Roboto"/>
              <a:cs typeface="Calibri"/>
              <a:sym typeface="Roboto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4872125" y="4756500"/>
            <a:ext cx="4249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r"/>
            <a:r>
              <a:rPr lang="fr-FR" sz="1000">
                <a:latin typeface="Roboto"/>
                <a:ea typeface="Roboto"/>
                <a:cs typeface="Roboto"/>
                <a:sym typeface="Roboto"/>
              </a:rPr>
              <a:t>https://openclassrooms.com/en/paths/164/projects/633/assignment</a:t>
            </a: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6177" y="64025"/>
            <a:ext cx="1074722" cy="7594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4BF2730-6C80-8740-9ABB-F006AE1E834A}"/>
              </a:ext>
            </a:extLst>
          </p:cNvPr>
          <p:cNvGrpSpPr/>
          <p:nvPr/>
        </p:nvGrpSpPr>
        <p:grpSpPr>
          <a:xfrm>
            <a:off x="763794" y="3107479"/>
            <a:ext cx="7841700" cy="877133"/>
            <a:chOff x="763794" y="3107479"/>
            <a:chExt cx="7841700" cy="877133"/>
          </a:xfrm>
        </p:grpSpPr>
        <p:sp>
          <p:nvSpPr>
            <p:cNvPr id="17" name="Google Shape;72;p15">
              <a:extLst>
                <a:ext uri="{FF2B5EF4-FFF2-40B4-BE49-F238E27FC236}">
                  <a16:creationId xmlns:a16="http://schemas.microsoft.com/office/drawing/2014/main" id="{B300368E-9CE4-C440-8102-2E93616CF5D8}"/>
                </a:ext>
              </a:extLst>
            </p:cNvPr>
            <p:cNvSpPr txBox="1"/>
            <p:nvPr/>
          </p:nvSpPr>
          <p:spPr>
            <a:xfrm>
              <a:off x="763794" y="3107479"/>
              <a:ext cx="7841700" cy="877133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endParaRPr lang="fr-FR" sz="15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endParaRPr lang="fr-FR" sz="15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endParaRPr lang="fr-FR" sz="15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" name="Google Shape;76;p15">
              <a:extLst>
                <a:ext uri="{FF2B5EF4-FFF2-40B4-BE49-F238E27FC236}">
                  <a16:creationId xmlns:a16="http://schemas.microsoft.com/office/drawing/2014/main" id="{250FEE30-5FDE-B04F-B9F8-8E2D43B2967B}"/>
                </a:ext>
              </a:extLst>
            </p:cNvPr>
            <p:cNvSpPr txBox="1"/>
            <p:nvPr/>
          </p:nvSpPr>
          <p:spPr>
            <a:xfrm>
              <a:off x="789875" y="3187526"/>
              <a:ext cx="995806" cy="602349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 dirty="0">
                  <a:solidFill>
                    <a:srgbClr val="073763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 dirty="0">
                  <a:solidFill>
                    <a:srgbClr val="073763"/>
                  </a:solidFill>
                  <a:latin typeface="Roboto"/>
                  <a:ea typeface="Roboto"/>
                  <a:cs typeface="Roboto"/>
                  <a:sym typeface="Roboto"/>
                </a:rPr>
                <a:t>Contexte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600" dirty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" name="Google Shape;77;p15">
              <a:extLst>
                <a:ext uri="{FF2B5EF4-FFF2-40B4-BE49-F238E27FC236}">
                  <a16:creationId xmlns:a16="http://schemas.microsoft.com/office/drawing/2014/main" id="{DBCB2AF5-E183-C443-8428-DBD2C140BFFF}"/>
                </a:ext>
              </a:extLst>
            </p:cNvPr>
            <p:cNvSpPr txBox="1"/>
            <p:nvPr/>
          </p:nvSpPr>
          <p:spPr>
            <a:xfrm>
              <a:off x="1804206" y="3187526"/>
              <a:ext cx="1892537" cy="57192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 dirty="0">
                  <a:solidFill>
                    <a:srgbClr val="073763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 dirty="0">
                  <a:solidFill>
                    <a:srgbClr val="073763"/>
                  </a:solidFill>
                  <a:latin typeface="Roboto"/>
                  <a:ea typeface="Roboto"/>
                  <a:cs typeface="Roboto"/>
                  <a:sym typeface="Roboto"/>
                </a:rPr>
                <a:t>Données</a:t>
              </a:r>
              <a:endParaRPr lang="fr-FR" dirty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" name="Google Shape;78;p15">
              <a:extLst>
                <a:ext uri="{FF2B5EF4-FFF2-40B4-BE49-F238E27FC236}">
                  <a16:creationId xmlns:a16="http://schemas.microsoft.com/office/drawing/2014/main" id="{E79C19D0-3C36-944A-ACC0-668B37D8C551}"/>
                </a:ext>
              </a:extLst>
            </p:cNvPr>
            <p:cNvSpPr txBox="1"/>
            <p:nvPr/>
          </p:nvSpPr>
          <p:spPr>
            <a:xfrm>
              <a:off x="3638957" y="3187526"/>
              <a:ext cx="1892537" cy="602349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fr-FR" b="1" dirty="0">
                  <a:solidFill>
                    <a:srgbClr val="073763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fr-FR" b="1" dirty="0" err="1">
                  <a:solidFill>
                    <a:srgbClr val="073763"/>
                  </a:solidFill>
                  <a:latin typeface="Roboto"/>
                  <a:ea typeface="Roboto"/>
                  <a:cs typeface="Roboto"/>
                  <a:sym typeface="Roboto"/>
                </a:rPr>
                <a:t>Big</a:t>
              </a:r>
              <a:r>
                <a:rPr lang="fr-FR" b="1" dirty="0">
                  <a:solidFill>
                    <a:srgbClr val="073763"/>
                  </a:solidFill>
                  <a:latin typeface="Roboto"/>
                  <a:ea typeface="Roboto"/>
                  <a:cs typeface="Roboto"/>
                  <a:sym typeface="Roboto"/>
                </a:rPr>
                <a:t> Data</a:t>
              </a:r>
              <a:endParaRPr lang="fr-FR" dirty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" name="Google Shape;79;p15">
              <a:extLst>
                <a:ext uri="{FF2B5EF4-FFF2-40B4-BE49-F238E27FC236}">
                  <a16:creationId xmlns:a16="http://schemas.microsoft.com/office/drawing/2014/main" id="{511A6CCE-13A5-864F-A802-D4EE4FBB3C90}"/>
                </a:ext>
              </a:extLst>
            </p:cNvPr>
            <p:cNvSpPr txBox="1"/>
            <p:nvPr/>
          </p:nvSpPr>
          <p:spPr>
            <a:xfrm>
              <a:off x="5549921" y="3187526"/>
              <a:ext cx="1488079" cy="471802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 dirty="0">
                  <a:solidFill>
                    <a:srgbClr val="073763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 dirty="0">
                  <a:solidFill>
                    <a:srgbClr val="073763"/>
                  </a:solidFill>
                  <a:latin typeface="Roboto"/>
                  <a:ea typeface="Roboto"/>
                  <a:cs typeface="Roboto"/>
                  <a:sym typeface="Roboto"/>
                </a:rPr>
                <a:t>Infrastructure</a:t>
              </a:r>
              <a:endParaRPr lang="fr-FR" dirty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" name="Google Shape;80;p15">
              <a:extLst>
                <a:ext uri="{FF2B5EF4-FFF2-40B4-BE49-F238E27FC236}">
                  <a16:creationId xmlns:a16="http://schemas.microsoft.com/office/drawing/2014/main" id="{5874377F-34B5-164C-A481-253AB1A5AC9F}"/>
                </a:ext>
              </a:extLst>
            </p:cNvPr>
            <p:cNvSpPr txBox="1"/>
            <p:nvPr/>
          </p:nvSpPr>
          <p:spPr>
            <a:xfrm>
              <a:off x="7056448" y="3187526"/>
              <a:ext cx="1488079" cy="471802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 dirty="0">
                  <a:solidFill>
                    <a:srgbClr val="073763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 dirty="0">
                  <a:solidFill>
                    <a:srgbClr val="073763"/>
                  </a:solidFill>
                  <a:latin typeface="Roboto"/>
                  <a:ea typeface="Roboto"/>
                  <a:cs typeface="Roboto"/>
                  <a:sym typeface="Roboto"/>
                </a:rPr>
                <a:t>Traitement</a:t>
              </a:r>
              <a:endParaRPr lang="fr-FR" dirty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59C07BE-5F98-5340-8ACF-5739126CEA18}"/>
              </a:ext>
            </a:extLst>
          </p:cNvPr>
          <p:cNvGrpSpPr/>
          <p:nvPr/>
        </p:nvGrpSpPr>
        <p:grpSpPr>
          <a:xfrm>
            <a:off x="6602027" y="162581"/>
            <a:ext cx="2330307" cy="1084125"/>
            <a:chOff x="6133351" y="3851930"/>
            <a:chExt cx="2330307" cy="1084125"/>
          </a:xfrm>
        </p:grpSpPr>
        <p:sp>
          <p:nvSpPr>
            <p:cNvPr id="52" name="object 24">
              <a:extLst>
                <a:ext uri="{FF2B5EF4-FFF2-40B4-BE49-F238E27FC236}">
                  <a16:creationId xmlns:a16="http://schemas.microsoft.com/office/drawing/2014/main" id="{FF07ADE9-6EB6-1147-99EE-CEF3BF58D452}"/>
                </a:ext>
              </a:extLst>
            </p:cNvPr>
            <p:cNvSpPr txBox="1"/>
            <p:nvPr/>
          </p:nvSpPr>
          <p:spPr>
            <a:xfrm>
              <a:off x="6133351" y="3851930"/>
              <a:ext cx="2330307" cy="10841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7619">
              <a:solidFill>
                <a:srgbClr val="E6E6E6"/>
              </a:solidFill>
            </a:ln>
          </p:spPr>
          <p:txBody>
            <a:bodyPr vert="horz" wrap="square" lIns="0" tIns="72000" rIns="0" bIns="72000" rtlCol="0">
              <a:spAutoFit/>
            </a:bodyPr>
            <a:lstStyle/>
            <a:p>
              <a:pPr marL="72000">
                <a:lnSpc>
                  <a:spcPct val="100000"/>
                </a:lnSpc>
                <a:spcBef>
                  <a:spcPts val="600"/>
                </a:spcBef>
              </a:pPr>
              <a:r>
                <a:rPr lang="fr-FR" b="1" spc="1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</a:rPr>
                <a:t>Moyens</a:t>
              </a:r>
              <a:r>
                <a:rPr lang="fr-FR" b="1" spc="-7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</a:rPr>
                <a:t> </a:t>
              </a:r>
              <a:r>
                <a:rPr lang="fr-FR" b="1" spc="5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</a:rPr>
                <a:t>:</a:t>
              </a:r>
              <a:endParaRPr lang="fr-FR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endParaRPr>
            </a:p>
            <a:p>
              <a:pPr marL="72000">
                <a:lnSpc>
                  <a:spcPct val="100000"/>
                </a:lnSpc>
                <a:spcBef>
                  <a:spcPts val="600"/>
                </a:spcBef>
              </a:pPr>
              <a:r>
                <a:rPr lang="fr-FR" spc="5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 MT"/>
                </a:rPr>
                <a:t>Scripts :  </a:t>
              </a:r>
              <a:endParaRPr lang="fr-FR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endParaRPr>
            </a:p>
            <a:p>
              <a:pPr marL="72000">
                <a:lnSpc>
                  <a:spcPct val="100000"/>
                </a:lnSpc>
              </a:pPr>
              <a:endParaRPr lang="fr-FR" spc="10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endParaRPr>
            </a:p>
            <a:p>
              <a:pPr marL="72000">
                <a:lnSpc>
                  <a:spcPct val="100000"/>
                </a:lnSpc>
              </a:pPr>
              <a:r>
                <a:rPr lang="fr-FR" spc="1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 MT"/>
                </a:rPr>
                <a:t>Déploiement</a:t>
              </a:r>
              <a:r>
                <a:rPr lang="fr-FR" spc="-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 MT"/>
                </a:rPr>
                <a:t> </a:t>
              </a:r>
              <a:r>
                <a:rPr lang="fr-FR" spc="1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 MT"/>
                </a:rPr>
                <a:t>cloud</a:t>
              </a:r>
              <a:r>
                <a:rPr lang="fr-FR" spc="-35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 MT"/>
                </a:rPr>
                <a:t> : </a:t>
              </a:r>
              <a:endParaRPr lang="fr-FR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endParaRPr>
            </a:p>
          </p:txBody>
        </p:sp>
        <p:pic>
          <p:nvPicPr>
            <p:cNvPr id="53" name="Picture 2">
              <a:extLst>
                <a:ext uri="{FF2B5EF4-FFF2-40B4-BE49-F238E27FC236}">
                  <a16:creationId xmlns:a16="http://schemas.microsoft.com/office/drawing/2014/main" id="{91F17556-18D5-0940-AB94-F91902873F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4207" y="4087324"/>
              <a:ext cx="668594" cy="329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" descr="Amazon Web Services — Wikipédia">
              <a:extLst>
                <a:ext uri="{FF2B5EF4-FFF2-40B4-BE49-F238E27FC236}">
                  <a16:creationId xmlns:a16="http://schemas.microsoft.com/office/drawing/2014/main" id="{374300EF-5554-2247-A9C0-5026C301C3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5842" y="4608220"/>
              <a:ext cx="456992" cy="259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object 22">
            <a:extLst>
              <a:ext uri="{FF2B5EF4-FFF2-40B4-BE49-F238E27FC236}">
                <a16:creationId xmlns:a16="http://schemas.microsoft.com/office/drawing/2014/main" id="{E65F436B-0E8E-9A49-8E5D-636CC4DE6A46}"/>
              </a:ext>
            </a:extLst>
          </p:cNvPr>
          <p:cNvSpPr txBox="1"/>
          <p:nvPr/>
        </p:nvSpPr>
        <p:spPr>
          <a:xfrm>
            <a:off x="5172631" y="1884472"/>
            <a:ext cx="3908614" cy="2462657"/>
          </a:xfrm>
          <a:prstGeom prst="rect">
            <a:avLst/>
          </a:prstGeom>
        </p:spPr>
        <p:txBody>
          <a:bodyPr vert="horz" wrap="square" lIns="0" tIns="36000" rIns="0" bIns="0" rtlCol="0">
            <a:spAutoFit/>
          </a:bodyPr>
          <a:lstStyle/>
          <a:p>
            <a:pPr marL="12065">
              <a:tabLst>
                <a:tab pos="119380" algn="l"/>
              </a:tabLst>
            </a:pPr>
            <a:r>
              <a:rPr lang="fr-FR" sz="1200" b="1" spc="15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Etape 1 :</a:t>
            </a:r>
            <a:endParaRPr lang="fr-FR" sz="1200" dirty="0">
              <a:solidFill>
                <a:schemeClr val="tx1">
                  <a:lumMod val="95000"/>
                  <a:lumOff val="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  <a:p>
            <a:pPr marL="12065">
              <a:lnSpc>
                <a:spcPct val="100000"/>
              </a:lnSpc>
              <a:tabLst>
                <a:tab pos="119380" algn="l"/>
              </a:tabLst>
            </a:pPr>
            <a:r>
              <a:rPr lang="fr-F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- Mettre</a:t>
            </a:r>
            <a:r>
              <a:rPr lang="fr-FR" sz="12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15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en </a:t>
            </a:r>
            <a:r>
              <a:rPr lang="fr-FR" sz="1200" spc="10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place une architecture </a:t>
            </a:r>
            <a:r>
              <a:rPr lang="fr-FR" sz="1200" spc="1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Big</a:t>
            </a:r>
            <a:r>
              <a:rPr lang="fr-FR" sz="1200" spc="10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Data</a:t>
            </a:r>
          </a:p>
          <a:p>
            <a:pPr marL="12065">
              <a:lnSpc>
                <a:spcPct val="100000"/>
              </a:lnSpc>
              <a:tabLst>
                <a:tab pos="119380" algn="l"/>
                <a:tab pos="4300220" algn="l"/>
              </a:tabLst>
            </a:pPr>
            <a:r>
              <a:rPr lang="fr-FR" sz="1200" spc="10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- Anticipation : passage à l’échelle (volume de </a:t>
            </a:r>
            <a:r>
              <a:rPr lang="fr-FR" sz="1200" spc="-10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d</a:t>
            </a:r>
            <a:r>
              <a:rPr lang="fr-F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o</a:t>
            </a:r>
            <a:r>
              <a:rPr lang="fr-FR" sz="1200" spc="-10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nn</a:t>
            </a:r>
            <a:r>
              <a:rPr lang="fr-F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ées)</a:t>
            </a:r>
          </a:p>
          <a:p>
            <a:pPr marL="12065">
              <a:lnSpc>
                <a:spcPct val="100000"/>
              </a:lnSpc>
              <a:tabLst>
                <a:tab pos="119380" algn="l"/>
                <a:tab pos="4300220" algn="l"/>
              </a:tabLst>
            </a:pPr>
            <a:r>
              <a:rPr lang="fr-FR" sz="1200" spc="10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- Pré-traitement des données:</a:t>
            </a:r>
          </a:p>
          <a:p>
            <a:pPr marL="3600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137795" algn="l"/>
              </a:tabLst>
            </a:pPr>
            <a:r>
              <a:rPr lang="fr-FR" sz="1200" spc="10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Pré-</a:t>
            </a:r>
            <a:r>
              <a:rPr lang="fr-FR" sz="1200" spc="1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processing</a:t>
            </a:r>
            <a:endParaRPr lang="fr-FR" sz="1200" spc="10" dirty="0">
              <a:solidFill>
                <a:schemeClr val="tx1">
                  <a:lumMod val="95000"/>
                  <a:lumOff val="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  <a:p>
            <a:pPr marL="3600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137795" algn="l"/>
              </a:tabLst>
            </a:pPr>
            <a:r>
              <a:rPr lang="fr-FR" sz="1200" spc="5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Réduction</a:t>
            </a:r>
            <a:r>
              <a:rPr lang="fr-FR" sz="1200" spc="10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de</a:t>
            </a:r>
            <a:r>
              <a:rPr lang="fr-FR" sz="1200" spc="5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10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dimension</a:t>
            </a:r>
          </a:p>
          <a:p>
            <a:pPr>
              <a:lnSpc>
                <a:spcPct val="100000"/>
              </a:lnSpc>
              <a:tabLst>
                <a:tab pos="137795" algn="l"/>
              </a:tabLst>
            </a:pPr>
            <a:endParaRPr lang="fr-FR" sz="1200" spc="10" dirty="0">
              <a:solidFill>
                <a:schemeClr val="tx1">
                  <a:lumMod val="95000"/>
                  <a:lumOff val="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  <a:p>
            <a:pPr>
              <a:lnSpc>
                <a:spcPct val="100000"/>
              </a:lnSpc>
              <a:tabLst>
                <a:tab pos="137795" algn="l"/>
              </a:tabLst>
            </a:pPr>
            <a:r>
              <a:rPr lang="fr-FR" sz="1200" b="1" spc="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Etape 2 :</a:t>
            </a:r>
          </a:p>
          <a:p>
            <a:pPr>
              <a:tabLst>
                <a:tab pos="137795" algn="l"/>
              </a:tabLst>
            </a:pPr>
            <a:r>
              <a:rPr lang="fr-F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Application : photo de fruit -&gt; informations sur le fruit</a:t>
            </a:r>
            <a:endParaRPr lang="fr-FR" sz="1200" spc="1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  <a:p>
            <a:pPr marL="12065"/>
            <a:r>
              <a:rPr lang="fr-FR" sz="12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-&gt; </a:t>
            </a:r>
            <a:r>
              <a:rPr lang="fr-F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Faire connaître la startup</a:t>
            </a:r>
          </a:p>
          <a:p>
            <a:pPr marL="12065"/>
            <a:endParaRPr lang="fr-FR" sz="1200" dirty="0">
              <a:solidFill>
                <a:schemeClr val="tx1">
                  <a:lumMod val="95000"/>
                  <a:lumOff val="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  <a:p>
            <a:pPr marL="12700">
              <a:spcBef>
                <a:spcPts val="130"/>
              </a:spcBef>
            </a:pPr>
            <a:r>
              <a:rPr lang="fr-FR" sz="1200" b="1" spc="10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Etape 3 :</a:t>
            </a:r>
          </a:p>
          <a:p>
            <a:pPr marL="12700">
              <a:spcBef>
                <a:spcPts val="130"/>
              </a:spcBef>
            </a:pPr>
            <a:r>
              <a:rPr lang="fr-FR" sz="1200" spc="10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Mise en place ultérieure</a:t>
            </a:r>
          </a:p>
        </p:txBody>
      </p:sp>
      <p:sp>
        <p:nvSpPr>
          <p:cNvPr id="57" name="object 5">
            <a:extLst>
              <a:ext uri="{FF2B5EF4-FFF2-40B4-BE49-F238E27FC236}">
                <a16:creationId xmlns:a16="http://schemas.microsoft.com/office/drawing/2014/main" id="{A6C34F0C-E509-A549-AF5D-305BD3428967}"/>
              </a:ext>
            </a:extLst>
          </p:cNvPr>
          <p:cNvSpPr txBox="1"/>
          <p:nvPr/>
        </p:nvSpPr>
        <p:spPr>
          <a:xfrm>
            <a:off x="193213" y="1437136"/>
            <a:ext cx="209765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pc="-75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Fruits! </a:t>
            </a:r>
            <a:r>
              <a:rPr lang="fr-FR" spc="-75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fr-FR" spc="75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S</a:t>
            </a:r>
            <a:r>
              <a:rPr lang="fr-FR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t</a:t>
            </a:r>
            <a:r>
              <a:rPr lang="fr-FR" spc="-25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a</a:t>
            </a:r>
            <a:r>
              <a:rPr lang="fr-FR" spc="-35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r</a:t>
            </a:r>
            <a:r>
              <a:rPr lang="fr-F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t</a:t>
            </a:r>
            <a:r>
              <a:rPr lang="fr-FR" spc="-25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u</a:t>
            </a:r>
            <a:r>
              <a:rPr lang="fr-FR" spc="-10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p</a:t>
            </a:r>
            <a:r>
              <a:rPr lang="fr-FR" spc="-155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lang="fr-FR" spc="-10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d</a:t>
            </a:r>
            <a:r>
              <a:rPr lang="fr-FR" spc="-50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e</a:t>
            </a:r>
            <a:r>
              <a:rPr lang="fr-FR" spc="-145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lang="fr-FR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l</a:t>
            </a:r>
            <a:r>
              <a:rPr lang="fr-FR" spc="-225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’</a:t>
            </a:r>
            <a:r>
              <a:rPr lang="fr-FR" spc="-65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A</a:t>
            </a:r>
            <a:r>
              <a:rPr lang="fr-FR" spc="-5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g</a:t>
            </a:r>
            <a:r>
              <a:rPr lang="fr-FR" spc="-2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r</a:t>
            </a:r>
            <a:r>
              <a:rPr lang="fr-FR" spc="-35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i</a:t>
            </a:r>
            <a:r>
              <a:rPr lang="fr-FR" spc="-145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T</a:t>
            </a:r>
            <a:r>
              <a:rPr lang="fr-FR" spc="-45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e</a:t>
            </a:r>
            <a:r>
              <a:rPr lang="fr-FR" spc="-9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c</a:t>
            </a:r>
            <a:r>
              <a:rPr lang="fr-FR" spc="-2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h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Trebuchet MS"/>
            </a:endParaRPr>
          </a:p>
        </p:txBody>
      </p:sp>
      <p:sp>
        <p:nvSpPr>
          <p:cNvPr id="58" name="object 6">
            <a:extLst>
              <a:ext uri="{FF2B5EF4-FFF2-40B4-BE49-F238E27FC236}">
                <a16:creationId xmlns:a16="http://schemas.microsoft.com/office/drawing/2014/main" id="{95600773-645F-6E40-B888-32B6ED239B10}"/>
              </a:ext>
            </a:extLst>
          </p:cNvPr>
          <p:cNvSpPr txBox="1"/>
          <p:nvPr/>
        </p:nvSpPr>
        <p:spPr>
          <a:xfrm>
            <a:off x="202133" y="3019340"/>
            <a:ext cx="34239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pc="-75" dirty="0" err="1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AgriTech</a:t>
            </a:r>
            <a:r>
              <a:rPr lang="fr-FR" spc="-75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pc="-75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fr-FR" spc="-25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l’IA au service de l’agriculture ++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6684949-C998-9E4E-89A8-E6170C659D03}"/>
              </a:ext>
            </a:extLst>
          </p:cNvPr>
          <p:cNvSpPr txBox="1"/>
          <p:nvPr/>
        </p:nvSpPr>
        <p:spPr>
          <a:xfrm>
            <a:off x="2813868" y="384645"/>
            <a:ext cx="2891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pc="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Solutions innovantes pour la récolte des fruits</a:t>
            </a:r>
          </a:p>
        </p:txBody>
      </p:sp>
      <p:pic>
        <p:nvPicPr>
          <p:cNvPr id="60" name="Picture 4" descr="Logo entreprise ">
            <a:hlinkClick r:id="rId4"/>
            <a:extLst>
              <a:ext uri="{FF2B5EF4-FFF2-40B4-BE49-F238E27FC236}">
                <a16:creationId xmlns:a16="http://schemas.microsoft.com/office/drawing/2014/main" id="{9D679FC6-5FA6-2A45-9AB6-2D4A0EDE0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06" y="1792167"/>
            <a:ext cx="1284808" cy="84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" descr="Agritech | Une révolution digitale pour une agriculture moderne - Le  Reporter.ma">
            <a:extLst>
              <a:ext uri="{FF2B5EF4-FFF2-40B4-BE49-F238E27FC236}">
                <a16:creationId xmlns:a16="http://schemas.microsoft.com/office/drawing/2014/main" id="{6E8AE3B4-FD0A-3C4F-9E12-13B99BDFE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26" y="3425766"/>
            <a:ext cx="2040558" cy="114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Google Shape;71;p15">
            <a:extLst>
              <a:ext uri="{FF2B5EF4-FFF2-40B4-BE49-F238E27FC236}">
                <a16:creationId xmlns:a16="http://schemas.microsoft.com/office/drawing/2014/main" id="{A224533D-60B1-6C46-8476-7C8C1C5793A8}"/>
              </a:ext>
            </a:extLst>
          </p:cNvPr>
          <p:cNvSpPr txBox="1"/>
          <p:nvPr/>
        </p:nvSpPr>
        <p:spPr>
          <a:xfrm>
            <a:off x="83100" y="64025"/>
            <a:ext cx="5147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20" b="1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Le contexte</a:t>
            </a:r>
          </a:p>
        </p:txBody>
      </p:sp>
      <p:sp>
        <p:nvSpPr>
          <p:cNvPr id="63" name="object 14">
            <a:extLst>
              <a:ext uri="{FF2B5EF4-FFF2-40B4-BE49-F238E27FC236}">
                <a16:creationId xmlns:a16="http://schemas.microsoft.com/office/drawing/2014/main" id="{5B3DB95D-4EAF-BB4D-A1AE-7B71E3029377}"/>
              </a:ext>
            </a:extLst>
          </p:cNvPr>
          <p:cNvSpPr/>
          <p:nvPr/>
        </p:nvSpPr>
        <p:spPr>
          <a:xfrm>
            <a:off x="2641789" y="3491796"/>
            <a:ext cx="2330307" cy="925515"/>
          </a:xfrm>
          <a:custGeom>
            <a:avLst/>
            <a:gdLst/>
            <a:ahLst/>
            <a:cxnLst/>
            <a:rect l="l" t="t" r="r" b="b"/>
            <a:pathLst>
              <a:path w="367664" h="216535">
                <a:moveTo>
                  <a:pt x="259079" y="216408"/>
                </a:moveTo>
                <a:lnTo>
                  <a:pt x="259079" y="163067"/>
                </a:lnTo>
                <a:lnTo>
                  <a:pt x="0" y="163067"/>
                </a:lnTo>
                <a:lnTo>
                  <a:pt x="0" y="53340"/>
                </a:lnTo>
                <a:lnTo>
                  <a:pt x="259079" y="53340"/>
                </a:lnTo>
                <a:lnTo>
                  <a:pt x="259079" y="0"/>
                </a:lnTo>
                <a:lnTo>
                  <a:pt x="367283" y="108204"/>
                </a:lnTo>
                <a:lnTo>
                  <a:pt x="259079" y="21640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 lIns="0" tIns="0" rIns="0" bIns="0" rtlCol="0" anchor="ctr"/>
          <a:lstStyle/>
          <a:p>
            <a:pPr marL="180000">
              <a:spcBef>
                <a:spcPts val="250"/>
              </a:spcBef>
            </a:pPr>
            <a:r>
              <a:rPr lang="fr-FR" sz="1200" b="1" spc="10" dirty="0">
                <a:solidFill>
                  <a:srgbClr val="525252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Robots</a:t>
            </a:r>
            <a:r>
              <a:rPr lang="fr-FR" sz="1200" b="1" spc="-65" dirty="0">
                <a:solidFill>
                  <a:srgbClr val="525252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b="1" spc="5" dirty="0">
                <a:solidFill>
                  <a:srgbClr val="525252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cueilleurs</a:t>
            </a:r>
            <a:endParaRPr lang="fr-FR" sz="1200" b="1" dirty="0"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  <a:p>
            <a:pPr marL="180000">
              <a:spcBef>
                <a:spcPts val="250"/>
              </a:spcBef>
            </a:pPr>
            <a:r>
              <a:rPr lang="fr-FR" sz="1200" spc="5" dirty="0">
                <a:solidFill>
                  <a:srgbClr val="525252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intelligents</a:t>
            </a:r>
            <a:endParaRPr lang="fr-FR" sz="1200" dirty="0"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</p:txBody>
      </p:sp>
      <p:sp>
        <p:nvSpPr>
          <p:cNvPr id="64" name="object 14">
            <a:extLst>
              <a:ext uri="{FF2B5EF4-FFF2-40B4-BE49-F238E27FC236}">
                <a16:creationId xmlns:a16="http://schemas.microsoft.com/office/drawing/2014/main" id="{7DC74402-C77F-694F-AA79-BA3ACBF4F61E}"/>
              </a:ext>
            </a:extLst>
          </p:cNvPr>
          <p:cNvSpPr/>
          <p:nvPr/>
        </p:nvSpPr>
        <p:spPr>
          <a:xfrm>
            <a:off x="2641790" y="1729186"/>
            <a:ext cx="2330307" cy="925515"/>
          </a:xfrm>
          <a:custGeom>
            <a:avLst/>
            <a:gdLst/>
            <a:ahLst/>
            <a:cxnLst/>
            <a:rect l="l" t="t" r="r" b="b"/>
            <a:pathLst>
              <a:path w="367664" h="216535">
                <a:moveTo>
                  <a:pt x="259079" y="216408"/>
                </a:moveTo>
                <a:lnTo>
                  <a:pt x="259079" y="163067"/>
                </a:lnTo>
                <a:lnTo>
                  <a:pt x="0" y="163067"/>
                </a:lnTo>
                <a:lnTo>
                  <a:pt x="0" y="53340"/>
                </a:lnTo>
                <a:lnTo>
                  <a:pt x="259079" y="53340"/>
                </a:lnTo>
                <a:lnTo>
                  <a:pt x="259079" y="0"/>
                </a:lnTo>
                <a:lnTo>
                  <a:pt x="367283" y="108204"/>
                </a:lnTo>
                <a:lnTo>
                  <a:pt x="259079" y="216408"/>
                </a:lnTo>
                <a:close/>
              </a:path>
            </a:pathLst>
          </a:custGeom>
          <a:solidFill>
            <a:srgbClr val="B1E2F9"/>
          </a:solidFill>
        </p:spPr>
        <p:txBody>
          <a:bodyPr wrap="square" lIns="0" tIns="0" rIns="0" bIns="0" rtlCol="0" anchor="ctr"/>
          <a:lstStyle/>
          <a:p>
            <a:pPr marL="180000">
              <a:spcBef>
                <a:spcPts val="250"/>
              </a:spcBef>
            </a:pPr>
            <a:r>
              <a:rPr lang="fr-FR" sz="1200" b="1" spc="5" dirty="0">
                <a:solidFill>
                  <a:srgbClr val="525252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Application</a:t>
            </a:r>
            <a:r>
              <a:rPr lang="fr-FR" sz="1200" b="1" spc="-55" dirty="0">
                <a:solidFill>
                  <a:srgbClr val="525252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b="1" spc="10" dirty="0">
                <a:solidFill>
                  <a:srgbClr val="525252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mobile</a:t>
            </a:r>
            <a:endParaRPr lang="fr-FR" sz="1200" b="1" dirty="0"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  <a:p>
            <a:pPr marL="180000">
              <a:spcBef>
                <a:spcPts val="250"/>
              </a:spcBef>
            </a:pPr>
            <a:r>
              <a:rPr lang="fr-FR" sz="1200" spc="5" dirty="0">
                <a:solidFill>
                  <a:srgbClr val="525252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grand</a:t>
            </a:r>
            <a:r>
              <a:rPr lang="fr-FR" sz="1200" spc="-30" dirty="0">
                <a:solidFill>
                  <a:srgbClr val="525252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fr-FR" sz="1200" spc="10" dirty="0">
                <a:solidFill>
                  <a:srgbClr val="525252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public</a:t>
            </a:r>
            <a:endParaRPr lang="fr-FR" sz="1200" dirty="0"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6325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A7972044-B286-3F40-903B-76BA55F157A0}"/>
              </a:ext>
            </a:extLst>
          </p:cNvPr>
          <p:cNvSpPr txBox="1"/>
          <p:nvPr/>
        </p:nvSpPr>
        <p:spPr>
          <a:xfrm>
            <a:off x="6864949" y="569700"/>
            <a:ext cx="1452880" cy="923971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36000">
              <a:spcBef>
                <a:spcPts val="600"/>
              </a:spcBef>
            </a:pPr>
            <a:r>
              <a:rPr spc="-75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Jeu test</a:t>
            </a:r>
          </a:p>
          <a:p>
            <a:pPr marL="29209">
              <a:lnSpc>
                <a:spcPct val="100000"/>
              </a:lnSpc>
              <a:spcBef>
                <a:spcPts val="875"/>
              </a:spcBef>
            </a:pPr>
            <a:r>
              <a:rPr b="1" spc="-140" dirty="0">
                <a:latin typeface="Roboto" panose="02000000000000000000" pitchFamily="2" charset="0"/>
                <a:ea typeface="Roboto" panose="02000000000000000000" pitchFamily="2" charset="0"/>
                <a:cs typeface="Times New Roman"/>
              </a:rPr>
              <a:t></a:t>
            </a:r>
            <a:r>
              <a:rPr b="1" spc="-40" dirty="0">
                <a:latin typeface="Roboto" panose="02000000000000000000" pitchFamily="2" charset="0"/>
                <a:ea typeface="Roboto" panose="02000000000000000000" pitchFamily="2" charset="0"/>
                <a:cs typeface="Times New Roman"/>
              </a:rPr>
              <a:t> </a:t>
            </a:r>
            <a:r>
              <a:rPr b="1" spc="20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2</a:t>
            </a:r>
            <a:r>
              <a:rPr b="1" spc="15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2</a:t>
            </a:r>
            <a:r>
              <a:rPr b="1" spc="-15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b="1" spc="20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68</a:t>
            </a:r>
            <a:r>
              <a:rPr b="1" spc="15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8</a:t>
            </a:r>
            <a:r>
              <a:rPr b="1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b="1" spc="10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i</a:t>
            </a:r>
            <a:r>
              <a:rPr b="1" spc="5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mage</a:t>
            </a:r>
            <a:r>
              <a:rPr b="1" spc="10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s</a:t>
            </a:r>
            <a:endParaRPr dirty="0"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  <a:p>
            <a:pPr marL="29209">
              <a:lnSpc>
                <a:spcPct val="100000"/>
              </a:lnSpc>
              <a:spcBef>
                <a:spcPts val="35"/>
              </a:spcBef>
            </a:pPr>
            <a:r>
              <a:rPr b="1" spc="-140" dirty="0">
                <a:latin typeface="Roboto" panose="02000000000000000000" pitchFamily="2" charset="0"/>
                <a:ea typeface="Roboto" panose="02000000000000000000" pitchFamily="2" charset="0"/>
                <a:cs typeface="Times New Roman"/>
              </a:rPr>
              <a:t></a:t>
            </a:r>
            <a:r>
              <a:rPr b="1" spc="-40" dirty="0">
                <a:latin typeface="Roboto" panose="02000000000000000000" pitchFamily="2" charset="0"/>
                <a:ea typeface="Roboto" panose="02000000000000000000" pitchFamily="2" charset="0"/>
                <a:cs typeface="Times New Roman"/>
              </a:rPr>
              <a:t> </a:t>
            </a:r>
            <a:r>
              <a:rPr b="1" spc="20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13</a:t>
            </a:r>
            <a:r>
              <a:rPr b="1" spc="15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1</a:t>
            </a:r>
            <a:r>
              <a:rPr b="1" spc="-15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b="1" spc="10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c</a:t>
            </a:r>
            <a:r>
              <a:rPr b="1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la</a:t>
            </a:r>
            <a:r>
              <a:rPr b="1" spc="25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s</a:t>
            </a:r>
            <a:r>
              <a:rPr b="1" spc="10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s</a:t>
            </a:r>
            <a:r>
              <a:rPr b="1" spc="5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e</a:t>
            </a:r>
            <a:r>
              <a:rPr b="1" spc="10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s</a:t>
            </a:r>
            <a:endParaRPr dirty="0"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C095C0DA-B45C-824C-B794-300DBD266D09}"/>
              </a:ext>
            </a:extLst>
          </p:cNvPr>
          <p:cNvSpPr txBox="1"/>
          <p:nvPr/>
        </p:nvSpPr>
        <p:spPr>
          <a:xfrm>
            <a:off x="848206" y="557047"/>
            <a:ext cx="1629410" cy="900246"/>
          </a:xfrm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 marL="36000">
              <a:lnSpc>
                <a:spcPct val="100000"/>
              </a:lnSpc>
              <a:spcBef>
                <a:spcPts val="600"/>
              </a:spcBef>
            </a:pPr>
            <a:r>
              <a:rPr spc="-75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Jeu entrainement</a:t>
            </a:r>
          </a:p>
          <a:p>
            <a:pPr marL="12700">
              <a:lnSpc>
                <a:spcPct val="100000"/>
              </a:lnSpc>
              <a:spcBef>
                <a:spcPts val="919"/>
              </a:spcBef>
            </a:pPr>
            <a:r>
              <a:rPr b="1" spc="-140" dirty="0">
                <a:latin typeface="Roboto" panose="02000000000000000000" pitchFamily="2" charset="0"/>
                <a:ea typeface="Roboto" panose="02000000000000000000" pitchFamily="2" charset="0"/>
                <a:cs typeface="Times New Roman"/>
              </a:rPr>
              <a:t></a:t>
            </a:r>
            <a:r>
              <a:rPr b="1" spc="-40" dirty="0">
                <a:latin typeface="Roboto" panose="02000000000000000000" pitchFamily="2" charset="0"/>
                <a:ea typeface="Roboto" panose="02000000000000000000" pitchFamily="2" charset="0"/>
                <a:cs typeface="Times New Roman"/>
              </a:rPr>
              <a:t> </a:t>
            </a:r>
            <a:r>
              <a:rPr b="1" spc="20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6</a:t>
            </a:r>
            <a:r>
              <a:rPr b="1" spc="15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7</a:t>
            </a:r>
            <a:r>
              <a:rPr b="1" spc="-15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b="1" spc="20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69</a:t>
            </a:r>
            <a:r>
              <a:rPr b="1" spc="15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2</a:t>
            </a:r>
            <a:r>
              <a:rPr b="1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b="1" spc="10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i</a:t>
            </a:r>
            <a:r>
              <a:rPr b="1" spc="5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mage</a:t>
            </a:r>
            <a:r>
              <a:rPr b="1" spc="10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s</a:t>
            </a:r>
            <a:endParaRPr dirty="0"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b="1" spc="-140" dirty="0">
                <a:latin typeface="Roboto" panose="02000000000000000000" pitchFamily="2" charset="0"/>
                <a:ea typeface="Roboto" panose="02000000000000000000" pitchFamily="2" charset="0"/>
                <a:cs typeface="Times New Roman"/>
              </a:rPr>
              <a:t></a:t>
            </a:r>
            <a:r>
              <a:rPr b="1" spc="-40" dirty="0">
                <a:latin typeface="Roboto" panose="02000000000000000000" pitchFamily="2" charset="0"/>
                <a:ea typeface="Roboto" panose="02000000000000000000" pitchFamily="2" charset="0"/>
                <a:cs typeface="Times New Roman"/>
              </a:rPr>
              <a:t> </a:t>
            </a:r>
            <a:r>
              <a:rPr b="1" spc="20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13</a:t>
            </a:r>
            <a:r>
              <a:rPr b="1" spc="15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1</a:t>
            </a:r>
            <a:r>
              <a:rPr b="1" spc="-15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b="1" spc="10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c</a:t>
            </a:r>
            <a:r>
              <a:rPr b="1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la</a:t>
            </a:r>
            <a:r>
              <a:rPr b="1" spc="25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s</a:t>
            </a:r>
            <a:r>
              <a:rPr b="1" spc="10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s</a:t>
            </a:r>
            <a:r>
              <a:rPr b="1" spc="5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e</a:t>
            </a:r>
            <a:r>
              <a:rPr b="1" spc="10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s</a:t>
            </a:r>
            <a:endParaRPr dirty="0"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38C1C787-9BF6-1D44-AAD1-D720F885E294}"/>
              </a:ext>
            </a:extLst>
          </p:cNvPr>
          <p:cNvSpPr/>
          <p:nvPr/>
        </p:nvSpPr>
        <p:spPr>
          <a:xfrm>
            <a:off x="2413292" y="704255"/>
            <a:ext cx="1201420" cy="367665"/>
          </a:xfrm>
          <a:custGeom>
            <a:avLst/>
            <a:gdLst/>
            <a:ahLst/>
            <a:cxnLst/>
            <a:rect l="l" t="t" r="r" b="b"/>
            <a:pathLst>
              <a:path w="1201420" h="367664">
                <a:moveTo>
                  <a:pt x="66131" y="342711"/>
                </a:moveTo>
                <a:lnTo>
                  <a:pt x="61756" y="327399"/>
                </a:lnTo>
                <a:lnTo>
                  <a:pt x="1196340" y="0"/>
                </a:lnTo>
                <a:lnTo>
                  <a:pt x="1200912" y="16764"/>
                </a:lnTo>
                <a:lnTo>
                  <a:pt x="66131" y="342711"/>
                </a:lnTo>
                <a:close/>
              </a:path>
              <a:path w="1201420" h="367664">
                <a:moveTo>
                  <a:pt x="73152" y="367284"/>
                </a:moveTo>
                <a:lnTo>
                  <a:pt x="0" y="353568"/>
                </a:lnTo>
                <a:lnTo>
                  <a:pt x="54864" y="303276"/>
                </a:lnTo>
                <a:lnTo>
                  <a:pt x="61756" y="327399"/>
                </a:lnTo>
                <a:lnTo>
                  <a:pt x="50291" y="330708"/>
                </a:lnTo>
                <a:lnTo>
                  <a:pt x="54864" y="345948"/>
                </a:lnTo>
                <a:lnTo>
                  <a:pt x="67056" y="345948"/>
                </a:lnTo>
                <a:lnTo>
                  <a:pt x="73152" y="367284"/>
                </a:lnTo>
                <a:close/>
              </a:path>
              <a:path w="1201420" h="367664">
                <a:moveTo>
                  <a:pt x="54864" y="345948"/>
                </a:moveTo>
                <a:lnTo>
                  <a:pt x="50291" y="330708"/>
                </a:lnTo>
                <a:lnTo>
                  <a:pt x="61756" y="327399"/>
                </a:lnTo>
                <a:lnTo>
                  <a:pt x="66131" y="342711"/>
                </a:lnTo>
                <a:lnTo>
                  <a:pt x="54864" y="345948"/>
                </a:lnTo>
                <a:close/>
              </a:path>
              <a:path w="1201420" h="367664">
                <a:moveTo>
                  <a:pt x="67056" y="345948"/>
                </a:moveTo>
                <a:lnTo>
                  <a:pt x="54864" y="345948"/>
                </a:lnTo>
                <a:lnTo>
                  <a:pt x="66131" y="342711"/>
                </a:lnTo>
                <a:lnTo>
                  <a:pt x="67056" y="345948"/>
                </a:lnTo>
                <a:close/>
              </a:path>
            </a:pathLst>
          </a:custGeom>
          <a:solidFill>
            <a:srgbClr val="2D75B6"/>
          </a:solidFill>
        </p:spPr>
        <p:txBody>
          <a:bodyPr wrap="square" lIns="0" tIns="0" rIns="0" bIns="0" rtlCol="0"/>
          <a:lstStyle/>
          <a:p>
            <a:endParaRPr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3C6AF6D9-A146-4545-9447-3F4CAC9BD886}"/>
              </a:ext>
            </a:extLst>
          </p:cNvPr>
          <p:cNvSpPr/>
          <p:nvPr/>
        </p:nvSpPr>
        <p:spPr>
          <a:xfrm>
            <a:off x="5450308" y="649939"/>
            <a:ext cx="1278890" cy="360045"/>
          </a:xfrm>
          <a:custGeom>
            <a:avLst/>
            <a:gdLst/>
            <a:ahLst/>
            <a:cxnLst/>
            <a:rect l="l" t="t" r="r" b="b"/>
            <a:pathLst>
              <a:path w="1278890" h="360044">
                <a:moveTo>
                  <a:pt x="1211893" y="335191"/>
                </a:moveTo>
                <a:lnTo>
                  <a:pt x="0" y="15240"/>
                </a:lnTo>
                <a:lnTo>
                  <a:pt x="4572" y="0"/>
                </a:lnTo>
                <a:lnTo>
                  <a:pt x="1215824" y="320181"/>
                </a:lnTo>
                <a:lnTo>
                  <a:pt x="1211893" y="335191"/>
                </a:lnTo>
                <a:close/>
              </a:path>
              <a:path w="1278890" h="360044">
                <a:moveTo>
                  <a:pt x="1271587" y="338328"/>
                </a:moveTo>
                <a:lnTo>
                  <a:pt x="1223772" y="338328"/>
                </a:lnTo>
                <a:lnTo>
                  <a:pt x="1226820" y="323087"/>
                </a:lnTo>
                <a:lnTo>
                  <a:pt x="1215824" y="320181"/>
                </a:lnTo>
                <a:lnTo>
                  <a:pt x="1222247" y="295656"/>
                </a:lnTo>
                <a:lnTo>
                  <a:pt x="1271587" y="338328"/>
                </a:lnTo>
                <a:close/>
              </a:path>
              <a:path w="1278890" h="360044">
                <a:moveTo>
                  <a:pt x="1223772" y="338328"/>
                </a:moveTo>
                <a:lnTo>
                  <a:pt x="1211893" y="335191"/>
                </a:lnTo>
                <a:lnTo>
                  <a:pt x="1215824" y="320181"/>
                </a:lnTo>
                <a:lnTo>
                  <a:pt x="1226820" y="323087"/>
                </a:lnTo>
                <a:lnTo>
                  <a:pt x="1223772" y="338328"/>
                </a:lnTo>
                <a:close/>
              </a:path>
              <a:path w="1278890" h="360044">
                <a:moveTo>
                  <a:pt x="1205484" y="359663"/>
                </a:moveTo>
                <a:lnTo>
                  <a:pt x="1211893" y="335191"/>
                </a:lnTo>
                <a:lnTo>
                  <a:pt x="1223772" y="338328"/>
                </a:lnTo>
                <a:lnTo>
                  <a:pt x="1271587" y="338328"/>
                </a:lnTo>
                <a:lnTo>
                  <a:pt x="1278635" y="344424"/>
                </a:lnTo>
                <a:lnTo>
                  <a:pt x="1205484" y="359663"/>
                </a:lnTo>
                <a:close/>
              </a:path>
            </a:pathLst>
          </a:custGeom>
          <a:solidFill>
            <a:srgbClr val="2D75B6"/>
          </a:solidFill>
        </p:spPr>
        <p:txBody>
          <a:bodyPr wrap="square" lIns="0" tIns="0" rIns="0" bIns="0" rtlCol="0"/>
          <a:lstStyle/>
          <a:p>
            <a:endParaRPr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object 7">
            <a:extLst>
              <a:ext uri="{FF2B5EF4-FFF2-40B4-BE49-F238E27FC236}">
                <a16:creationId xmlns:a16="http://schemas.microsoft.com/office/drawing/2014/main" id="{7D7A8CE4-95A7-B74C-816D-738B8111117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2434" y="1780720"/>
            <a:ext cx="1363979" cy="1260348"/>
          </a:xfrm>
          <a:prstGeom prst="rect">
            <a:avLst/>
          </a:prstGeom>
        </p:spPr>
      </p:pic>
      <p:pic>
        <p:nvPicPr>
          <p:cNvPr id="10" name="object 8">
            <a:extLst>
              <a:ext uri="{FF2B5EF4-FFF2-40B4-BE49-F238E27FC236}">
                <a16:creationId xmlns:a16="http://schemas.microsoft.com/office/drawing/2014/main" id="{8AB6FAAE-314E-674B-9E3F-9875A6FDAF6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2434" y="3585137"/>
            <a:ext cx="1363979" cy="1164335"/>
          </a:xfrm>
          <a:prstGeom prst="rect">
            <a:avLst/>
          </a:prstGeom>
        </p:spPr>
      </p:pic>
      <p:grpSp>
        <p:nvGrpSpPr>
          <p:cNvPr id="11" name="object 9">
            <a:extLst>
              <a:ext uri="{FF2B5EF4-FFF2-40B4-BE49-F238E27FC236}">
                <a16:creationId xmlns:a16="http://schemas.microsoft.com/office/drawing/2014/main" id="{E302FC2C-0A06-8A48-94FC-6F975253C008}"/>
              </a:ext>
            </a:extLst>
          </p:cNvPr>
          <p:cNvGrpSpPr/>
          <p:nvPr/>
        </p:nvGrpSpPr>
        <p:grpSpPr>
          <a:xfrm>
            <a:off x="1431648" y="3293291"/>
            <a:ext cx="226060" cy="53340"/>
            <a:chOff x="2330958" y="4732782"/>
            <a:chExt cx="226060" cy="53340"/>
          </a:xfrm>
        </p:grpSpPr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FEAC912C-48AE-1D48-96CD-43483A3F58DD}"/>
                </a:ext>
              </a:extLst>
            </p:cNvPr>
            <p:cNvSpPr/>
            <p:nvPr/>
          </p:nvSpPr>
          <p:spPr>
            <a:xfrm>
              <a:off x="2334768" y="4736592"/>
              <a:ext cx="218440" cy="45720"/>
            </a:xfrm>
            <a:custGeom>
              <a:avLst/>
              <a:gdLst/>
              <a:ahLst/>
              <a:cxnLst/>
              <a:rect l="l" t="t" r="r" b="b"/>
              <a:pathLst>
                <a:path w="218439" h="45720">
                  <a:moveTo>
                    <a:pt x="204215" y="45720"/>
                  </a:moveTo>
                  <a:lnTo>
                    <a:pt x="188975" y="45720"/>
                  </a:lnTo>
                  <a:lnTo>
                    <a:pt x="184403" y="44196"/>
                  </a:lnTo>
                  <a:lnTo>
                    <a:pt x="178307" y="38100"/>
                  </a:lnTo>
                  <a:lnTo>
                    <a:pt x="176783" y="32004"/>
                  </a:lnTo>
                  <a:lnTo>
                    <a:pt x="176783" y="13716"/>
                  </a:lnTo>
                  <a:lnTo>
                    <a:pt x="178307" y="7620"/>
                  </a:lnTo>
                  <a:lnTo>
                    <a:pt x="184403" y="1524"/>
                  </a:lnTo>
                  <a:lnTo>
                    <a:pt x="190499" y="0"/>
                  </a:lnTo>
                  <a:lnTo>
                    <a:pt x="205739" y="0"/>
                  </a:lnTo>
                  <a:lnTo>
                    <a:pt x="210311" y="1524"/>
                  </a:lnTo>
                  <a:lnTo>
                    <a:pt x="216407" y="7620"/>
                  </a:lnTo>
                  <a:lnTo>
                    <a:pt x="217931" y="13716"/>
                  </a:lnTo>
                  <a:lnTo>
                    <a:pt x="217931" y="32004"/>
                  </a:lnTo>
                  <a:lnTo>
                    <a:pt x="216407" y="38100"/>
                  </a:lnTo>
                  <a:lnTo>
                    <a:pt x="210311" y="44196"/>
                  </a:lnTo>
                  <a:lnTo>
                    <a:pt x="204215" y="45720"/>
                  </a:lnTo>
                  <a:close/>
                </a:path>
                <a:path w="218439" h="45720">
                  <a:moveTo>
                    <a:pt x="115823" y="45720"/>
                  </a:moveTo>
                  <a:lnTo>
                    <a:pt x="100583" y="45720"/>
                  </a:lnTo>
                  <a:lnTo>
                    <a:pt x="96011" y="44196"/>
                  </a:lnTo>
                  <a:lnTo>
                    <a:pt x="89915" y="38100"/>
                  </a:lnTo>
                  <a:lnTo>
                    <a:pt x="88391" y="32004"/>
                  </a:lnTo>
                  <a:lnTo>
                    <a:pt x="88391" y="13716"/>
                  </a:lnTo>
                  <a:lnTo>
                    <a:pt x="89915" y="7620"/>
                  </a:lnTo>
                  <a:lnTo>
                    <a:pt x="96011" y="1524"/>
                  </a:lnTo>
                  <a:lnTo>
                    <a:pt x="102107" y="0"/>
                  </a:lnTo>
                  <a:lnTo>
                    <a:pt x="117347" y="0"/>
                  </a:lnTo>
                  <a:lnTo>
                    <a:pt x="121919" y="1524"/>
                  </a:lnTo>
                  <a:lnTo>
                    <a:pt x="128015" y="7620"/>
                  </a:lnTo>
                  <a:lnTo>
                    <a:pt x="129539" y="13716"/>
                  </a:lnTo>
                  <a:lnTo>
                    <a:pt x="129539" y="32004"/>
                  </a:lnTo>
                  <a:lnTo>
                    <a:pt x="128015" y="38100"/>
                  </a:lnTo>
                  <a:lnTo>
                    <a:pt x="121919" y="44196"/>
                  </a:lnTo>
                  <a:lnTo>
                    <a:pt x="115823" y="45720"/>
                  </a:lnTo>
                  <a:close/>
                </a:path>
                <a:path w="218439" h="45720">
                  <a:moveTo>
                    <a:pt x="27431" y="45720"/>
                  </a:moveTo>
                  <a:lnTo>
                    <a:pt x="12191" y="45720"/>
                  </a:lnTo>
                  <a:lnTo>
                    <a:pt x="7619" y="44196"/>
                  </a:lnTo>
                  <a:lnTo>
                    <a:pt x="1524" y="38100"/>
                  </a:lnTo>
                  <a:lnTo>
                    <a:pt x="0" y="32004"/>
                  </a:lnTo>
                  <a:lnTo>
                    <a:pt x="0" y="13716"/>
                  </a:lnTo>
                  <a:lnTo>
                    <a:pt x="1524" y="7620"/>
                  </a:lnTo>
                  <a:lnTo>
                    <a:pt x="7619" y="1524"/>
                  </a:lnTo>
                  <a:lnTo>
                    <a:pt x="13715" y="0"/>
                  </a:lnTo>
                  <a:lnTo>
                    <a:pt x="28955" y="0"/>
                  </a:lnTo>
                  <a:lnTo>
                    <a:pt x="33527" y="1524"/>
                  </a:lnTo>
                  <a:lnTo>
                    <a:pt x="39624" y="7620"/>
                  </a:lnTo>
                  <a:lnTo>
                    <a:pt x="41147" y="13716"/>
                  </a:lnTo>
                  <a:lnTo>
                    <a:pt x="41147" y="32004"/>
                  </a:lnTo>
                  <a:lnTo>
                    <a:pt x="39624" y="38100"/>
                  </a:lnTo>
                  <a:lnTo>
                    <a:pt x="33527" y="44196"/>
                  </a:lnTo>
                  <a:lnTo>
                    <a:pt x="27431" y="45720"/>
                  </a:lnTo>
                  <a:close/>
                </a:path>
              </a:pathLst>
            </a:custGeom>
            <a:solidFill>
              <a:srgbClr val="A8D6ED"/>
            </a:solidFill>
          </p:spPr>
          <p:txBody>
            <a:bodyPr wrap="square" lIns="0" tIns="0" rIns="0" bIns="0" rtlCol="0"/>
            <a:lstStyle/>
            <a:p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2F1FC829-162A-2F44-960D-F5C7954C5967}"/>
                </a:ext>
              </a:extLst>
            </p:cNvPr>
            <p:cNvSpPr/>
            <p:nvPr/>
          </p:nvSpPr>
          <p:spPr>
            <a:xfrm>
              <a:off x="2334768" y="4736592"/>
              <a:ext cx="218440" cy="45720"/>
            </a:xfrm>
            <a:custGeom>
              <a:avLst/>
              <a:gdLst/>
              <a:ahLst/>
              <a:cxnLst/>
              <a:rect l="l" t="t" r="r" b="b"/>
              <a:pathLst>
                <a:path w="218439" h="45720">
                  <a:moveTo>
                    <a:pt x="198119" y="0"/>
                  </a:moveTo>
                  <a:lnTo>
                    <a:pt x="205739" y="0"/>
                  </a:lnTo>
                  <a:lnTo>
                    <a:pt x="210311" y="1524"/>
                  </a:lnTo>
                  <a:lnTo>
                    <a:pt x="213359" y="4572"/>
                  </a:lnTo>
                  <a:lnTo>
                    <a:pt x="216407" y="7620"/>
                  </a:lnTo>
                  <a:lnTo>
                    <a:pt x="217931" y="13716"/>
                  </a:lnTo>
                  <a:lnTo>
                    <a:pt x="217931" y="22859"/>
                  </a:lnTo>
                  <a:lnTo>
                    <a:pt x="217931" y="32004"/>
                  </a:lnTo>
                  <a:lnTo>
                    <a:pt x="216407" y="38100"/>
                  </a:lnTo>
                  <a:lnTo>
                    <a:pt x="213359" y="41148"/>
                  </a:lnTo>
                  <a:lnTo>
                    <a:pt x="210311" y="44195"/>
                  </a:lnTo>
                  <a:lnTo>
                    <a:pt x="204215" y="45719"/>
                  </a:lnTo>
                  <a:lnTo>
                    <a:pt x="196595" y="45719"/>
                  </a:lnTo>
                  <a:lnTo>
                    <a:pt x="188975" y="45719"/>
                  </a:lnTo>
                  <a:lnTo>
                    <a:pt x="184403" y="44195"/>
                  </a:lnTo>
                  <a:lnTo>
                    <a:pt x="181355" y="41148"/>
                  </a:lnTo>
                  <a:lnTo>
                    <a:pt x="178307" y="38100"/>
                  </a:lnTo>
                  <a:lnTo>
                    <a:pt x="176783" y="32004"/>
                  </a:lnTo>
                  <a:lnTo>
                    <a:pt x="176783" y="22859"/>
                  </a:lnTo>
                  <a:lnTo>
                    <a:pt x="176783" y="13716"/>
                  </a:lnTo>
                  <a:lnTo>
                    <a:pt x="178307" y="7620"/>
                  </a:lnTo>
                  <a:lnTo>
                    <a:pt x="181355" y="4572"/>
                  </a:lnTo>
                  <a:lnTo>
                    <a:pt x="184403" y="1524"/>
                  </a:lnTo>
                  <a:lnTo>
                    <a:pt x="190499" y="0"/>
                  </a:lnTo>
                  <a:lnTo>
                    <a:pt x="198119" y="0"/>
                  </a:lnTo>
                  <a:close/>
                </a:path>
                <a:path w="218439" h="45720">
                  <a:moveTo>
                    <a:pt x="109727" y="0"/>
                  </a:moveTo>
                  <a:lnTo>
                    <a:pt x="117347" y="0"/>
                  </a:lnTo>
                  <a:lnTo>
                    <a:pt x="121919" y="1524"/>
                  </a:lnTo>
                  <a:lnTo>
                    <a:pt x="124967" y="4572"/>
                  </a:lnTo>
                  <a:lnTo>
                    <a:pt x="128015" y="7620"/>
                  </a:lnTo>
                  <a:lnTo>
                    <a:pt x="129539" y="13716"/>
                  </a:lnTo>
                  <a:lnTo>
                    <a:pt x="129539" y="22859"/>
                  </a:lnTo>
                  <a:lnTo>
                    <a:pt x="129539" y="32004"/>
                  </a:lnTo>
                  <a:lnTo>
                    <a:pt x="128015" y="38100"/>
                  </a:lnTo>
                  <a:lnTo>
                    <a:pt x="124967" y="41148"/>
                  </a:lnTo>
                  <a:lnTo>
                    <a:pt x="121919" y="44195"/>
                  </a:lnTo>
                  <a:lnTo>
                    <a:pt x="115823" y="45719"/>
                  </a:lnTo>
                  <a:lnTo>
                    <a:pt x="108203" y="45719"/>
                  </a:lnTo>
                  <a:lnTo>
                    <a:pt x="100583" y="45719"/>
                  </a:lnTo>
                  <a:lnTo>
                    <a:pt x="96011" y="44195"/>
                  </a:lnTo>
                  <a:lnTo>
                    <a:pt x="92963" y="41148"/>
                  </a:lnTo>
                  <a:lnTo>
                    <a:pt x="89915" y="38100"/>
                  </a:lnTo>
                  <a:lnTo>
                    <a:pt x="88391" y="32004"/>
                  </a:lnTo>
                  <a:lnTo>
                    <a:pt x="88391" y="22859"/>
                  </a:lnTo>
                  <a:lnTo>
                    <a:pt x="88391" y="13716"/>
                  </a:lnTo>
                  <a:lnTo>
                    <a:pt x="89915" y="7620"/>
                  </a:lnTo>
                  <a:lnTo>
                    <a:pt x="92963" y="4572"/>
                  </a:lnTo>
                  <a:lnTo>
                    <a:pt x="96011" y="1524"/>
                  </a:lnTo>
                  <a:lnTo>
                    <a:pt x="102107" y="0"/>
                  </a:lnTo>
                  <a:lnTo>
                    <a:pt x="109727" y="0"/>
                  </a:lnTo>
                  <a:close/>
                </a:path>
                <a:path w="218439" h="45720">
                  <a:moveTo>
                    <a:pt x="21335" y="0"/>
                  </a:moveTo>
                  <a:lnTo>
                    <a:pt x="28955" y="0"/>
                  </a:lnTo>
                  <a:lnTo>
                    <a:pt x="33527" y="1524"/>
                  </a:lnTo>
                  <a:lnTo>
                    <a:pt x="36575" y="4572"/>
                  </a:lnTo>
                  <a:lnTo>
                    <a:pt x="39623" y="7620"/>
                  </a:lnTo>
                  <a:lnTo>
                    <a:pt x="41147" y="13716"/>
                  </a:lnTo>
                  <a:lnTo>
                    <a:pt x="41147" y="22859"/>
                  </a:lnTo>
                  <a:lnTo>
                    <a:pt x="41147" y="32004"/>
                  </a:lnTo>
                  <a:lnTo>
                    <a:pt x="39623" y="38100"/>
                  </a:lnTo>
                  <a:lnTo>
                    <a:pt x="36575" y="41148"/>
                  </a:lnTo>
                  <a:lnTo>
                    <a:pt x="33527" y="44195"/>
                  </a:lnTo>
                  <a:lnTo>
                    <a:pt x="27431" y="45719"/>
                  </a:lnTo>
                  <a:lnTo>
                    <a:pt x="19811" y="45719"/>
                  </a:lnTo>
                  <a:lnTo>
                    <a:pt x="12191" y="45719"/>
                  </a:lnTo>
                  <a:lnTo>
                    <a:pt x="7619" y="44195"/>
                  </a:lnTo>
                  <a:lnTo>
                    <a:pt x="4571" y="41148"/>
                  </a:lnTo>
                  <a:lnTo>
                    <a:pt x="1523" y="38100"/>
                  </a:lnTo>
                  <a:lnTo>
                    <a:pt x="0" y="32004"/>
                  </a:lnTo>
                  <a:lnTo>
                    <a:pt x="0" y="22859"/>
                  </a:lnTo>
                  <a:lnTo>
                    <a:pt x="0" y="13716"/>
                  </a:lnTo>
                  <a:lnTo>
                    <a:pt x="1523" y="7620"/>
                  </a:lnTo>
                  <a:lnTo>
                    <a:pt x="4571" y="4572"/>
                  </a:lnTo>
                  <a:lnTo>
                    <a:pt x="7619" y="1524"/>
                  </a:lnTo>
                  <a:lnTo>
                    <a:pt x="13715" y="0"/>
                  </a:lnTo>
                  <a:lnTo>
                    <a:pt x="21335" y="0"/>
                  </a:lnTo>
                  <a:close/>
                </a:path>
              </a:pathLst>
            </a:custGeom>
            <a:ln w="7620">
              <a:solidFill>
                <a:srgbClr val="2D75B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4" name="object 12">
            <a:extLst>
              <a:ext uri="{FF2B5EF4-FFF2-40B4-BE49-F238E27FC236}">
                <a16:creationId xmlns:a16="http://schemas.microsoft.com/office/drawing/2014/main" id="{C9CF3552-C92C-3F4E-8CEC-3E3D813C7E44}"/>
              </a:ext>
            </a:extLst>
          </p:cNvPr>
          <p:cNvSpPr txBox="1"/>
          <p:nvPr/>
        </p:nvSpPr>
        <p:spPr>
          <a:xfrm>
            <a:off x="408657" y="2664108"/>
            <a:ext cx="215444" cy="1034415"/>
          </a:xfrm>
          <a:prstGeom prst="rect">
            <a:avLst/>
          </a:prstGeom>
        </p:spPr>
        <p:txBody>
          <a:bodyPr vert="vert270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5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1</a:t>
            </a:r>
            <a:r>
              <a:rPr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31</a:t>
            </a:r>
            <a:r>
              <a:rPr spc="-145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spc="-5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do</a:t>
            </a:r>
            <a:r>
              <a:rPr spc="5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s</a:t>
            </a:r>
            <a:r>
              <a:rPr spc="-10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s</a:t>
            </a:r>
            <a:r>
              <a:rPr spc="-15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i</a:t>
            </a:r>
            <a:r>
              <a:rPr spc="5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e</a:t>
            </a:r>
            <a:r>
              <a:rPr spc="10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r</a:t>
            </a:r>
            <a:r>
              <a:rPr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s</a:t>
            </a:r>
            <a:endParaRPr>
              <a:latin typeface="Roboto" panose="02000000000000000000" pitchFamily="2" charset="0"/>
              <a:ea typeface="Roboto" panose="02000000000000000000" pitchFamily="2" charset="0"/>
              <a:cs typeface="Trebuchet MS"/>
            </a:endParaRPr>
          </a:p>
        </p:txBody>
      </p:sp>
      <p:pic>
        <p:nvPicPr>
          <p:cNvPr id="15" name="object 13">
            <a:extLst>
              <a:ext uri="{FF2B5EF4-FFF2-40B4-BE49-F238E27FC236}">
                <a16:creationId xmlns:a16="http://schemas.microsoft.com/office/drawing/2014/main" id="{BCFB2A89-D29A-C34B-99F6-C3B3BE8C1140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14905" y="2225729"/>
            <a:ext cx="345948" cy="367283"/>
          </a:xfrm>
          <a:prstGeom prst="rect">
            <a:avLst/>
          </a:prstGeom>
        </p:spPr>
      </p:pic>
      <p:sp>
        <p:nvSpPr>
          <p:cNvPr id="16" name="object 14">
            <a:extLst>
              <a:ext uri="{FF2B5EF4-FFF2-40B4-BE49-F238E27FC236}">
                <a16:creationId xmlns:a16="http://schemas.microsoft.com/office/drawing/2014/main" id="{9DE01705-C6D3-5B4A-A82C-5ADDC20F2B60}"/>
              </a:ext>
            </a:extLst>
          </p:cNvPr>
          <p:cNvSpPr/>
          <p:nvPr/>
        </p:nvSpPr>
        <p:spPr>
          <a:xfrm>
            <a:off x="2301090" y="2384224"/>
            <a:ext cx="497205" cy="66040"/>
          </a:xfrm>
          <a:custGeom>
            <a:avLst/>
            <a:gdLst/>
            <a:ahLst/>
            <a:cxnLst/>
            <a:rect l="l" t="t" r="r" b="b"/>
            <a:pathLst>
              <a:path w="497204" h="66039">
                <a:moveTo>
                  <a:pt x="429768" y="65532"/>
                </a:moveTo>
                <a:lnTo>
                  <a:pt x="429768" y="0"/>
                </a:lnTo>
                <a:lnTo>
                  <a:pt x="480858" y="24384"/>
                </a:lnTo>
                <a:lnTo>
                  <a:pt x="441960" y="24384"/>
                </a:lnTo>
                <a:lnTo>
                  <a:pt x="441960" y="41148"/>
                </a:lnTo>
                <a:lnTo>
                  <a:pt x="478536" y="41148"/>
                </a:lnTo>
                <a:lnTo>
                  <a:pt x="429768" y="65532"/>
                </a:lnTo>
                <a:close/>
              </a:path>
              <a:path w="497204" h="66039">
                <a:moveTo>
                  <a:pt x="429768" y="41148"/>
                </a:moveTo>
                <a:lnTo>
                  <a:pt x="0" y="41148"/>
                </a:lnTo>
                <a:lnTo>
                  <a:pt x="0" y="24384"/>
                </a:lnTo>
                <a:lnTo>
                  <a:pt x="429768" y="24384"/>
                </a:lnTo>
                <a:lnTo>
                  <a:pt x="429768" y="41148"/>
                </a:lnTo>
                <a:close/>
              </a:path>
              <a:path w="497204" h="66039">
                <a:moveTo>
                  <a:pt x="478536" y="41148"/>
                </a:moveTo>
                <a:lnTo>
                  <a:pt x="441960" y="41148"/>
                </a:lnTo>
                <a:lnTo>
                  <a:pt x="441960" y="24384"/>
                </a:lnTo>
                <a:lnTo>
                  <a:pt x="480858" y="24384"/>
                </a:lnTo>
                <a:lnTo>
                  <a:pt x="496824" y="32004"/>
                </a:lnTo>
                <a:lnTo>
                  <a:pt x="478536" y="41148"/>
                </a:lnTo>
                <a:close/>
              </a:path>
            </a:pathLst>
          </a:custGeom>
          <a:solidFill>
            <a:srgbClr val="2D75B6"/>
          </a:solidFill>
        </p:spPr>
        <p:txBody>
          <a:bodyPr wrap="square" lIns="0" tIns="0" rIns="0" bIns="0" rtlCol="0"/>
          <a:lstStyle/>
          <a:p>
            <a:endParaRPr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7" name="object 15">
            <a:extLst>
              <a:ext uri="{FF2B5EF4-FFF2-40B4-BE49-F238E27FC236}">
                <a16:creationId xmlns:a16="http://schemas.microsoft.com/office/drawing/2014/main" id="{3E3DE1D3-EC0D-9747-AE00-70A25BED9C2E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35530" y="2233349"/>
            <a:ext cx="391667" cy="393191"/>
          </a:xfrm>
          <a:prstGeom prst="rect">
            <a:avLst/>
          </a:prstGeom>
        </p:spPr>
      </p:pic>
      <p:pic>
        <p:nvPicPr>
          <p:cNvPr id="18" name="object 16">
            <a:extLst>
              <a:ext uri="{FF2B5EF4-FFF2-40B4-BE49-F238E27FC236}">
                <a16:creationId xmlns:a16="http://schemas.microsoft.com/office/drawing/2014/main" id="{DFECE3EB-582E-3049-8954-605763E20286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79013" y="2233349"/>
            <a:ext cx="388619" cy="393191"/>
          </a:xfrm>
          <a:prstGeom prst="rect">
            <a:avLst/>
          </a:prstGeom>
        </p:spPr>
      </p:pic>
      <p:pic>
        <p:nvPicPr>
          <p:cNvPr id="19" name="object 17">
            <a:extLst>
              <a:ext uri="{FF2B5EF4-FFF2-40B4-BE49-F238E27FC236}">
                <a16:creationId xmlns:a16="http://schemas.microsoft.com/office/drawing/2014/main" id="{17E7AE30-18BE-4A4F-A057-5DDCC414EB27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33166" y="2213536"/>
            <a:ext cx="429767" cy="428243"/>
          </a:xfrm>
          <a:prstGeom prst="rect">
            <a:avLst/>
          </a:prstGeom>
        </p:spPr>
      </p:pic>
      <p:grpSp>
        <p:nvGrpSpPr>
          <p:cNvPr id="20" name="object 18">
            <a:extLst>
              <a:ext uri="{FF2B5EF4-FFF2-40B4-BE49-F238E27FC236}">
                <a16:creationId xmlns:a16="http://schemas.microsoft.com/office/drawing/2014/main" id="{A15A8E7B-4221-2A44-85DF-B1612327CD38}"/>
              </a:ext>
            </a:extLst>
          </p:cNvPr>
          <p:cNvGrpSpPr/>
          <p:nvPr/>
        </p:nvGrpSpPr>
        <p:grpSpPr>
          <a:xfrm>
            <a:off x="4926942" y="2208964"/>
            <a:ext cx="870585" cy="429895"/>
            <a:chOff x="5826252" y="3648455"/>
            <a:chExt cx="870585" cy="429895"/>
          </a:xfrm>
        </p:grpSpPr>
        <p:pic>
          <p:nvPicPr>
            <p:cNvPr id="21" name="object 19">
              <a:extLst>
                <a:ext uri="{FF2B5EF4-FFF2-40B4-BE49-F238E27FC236}">
                  <a16:creationId xmlns:a16="http://schemas.microsoft.com/office/drawing/2014/main" id="{DC73A0DE-C448-574B-8666-79D7F8AEF7CA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26252" y="3660647"/>
              <a:ext cx="400812" cy="405383"/>
            </a:xfrm>
            <a:prstGeom prst="rect">
              <a:avLst/>
            </a:prstGeom>
          </p:spPr>
        </p:pic>
        <p:pic>
          <p:nvPicPr>
            <p:cNvPr id="22" name="object 20">
              <a:extLst>
                <a:ext uri="{FF2B5EF4-FFF2-40B4-BE49-F238E27FC236}">
                  <a16:creationId xmlns:a16="http://schemas.microsoft.com/office/drawing/2014/main" id="{6CBB911A-BE92-094F-AE36-230A4D93A033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71260" y="3648455"/>
              <a:ext cx="425195" cy="429767"/>
            </a:xfrm>
            <a:prstGeom prst="rect">
              <a:avLst/>
            </a:prstGeom>
          </p:spPr>
        </p:pic>
      </p:grpSp>
      <p:pic>
        <p:nvPicPr>
          <p:cNvPr id="23" name="object 21">
            <a:extLst>
              <a:ext uri="{FF2B5EF4-FFF2-40B4-BE49-F238E27FC236}">
                <a16:creationId xmlns:a16="http://schemas.microsoft.com/office/drawing/2014/main" id="{31531667-31CB-7948-9632-29BADBE83B34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62678" y="2196773"/>
            <a:ext cx="454151" cy="454151"/>
          </a:xfrm>
          <a:prstGeom prst="rect">
            <a:avLst/>
          </a:prstGeom>
        </p:spPr>
      </p:pic>
      <p:sp>
        <p:nvSpPr>
          <p:cNvPr id="24" name="object 22">
            <a:extLst>
              <a:ext uri="{FF2B5EF4-FFF2-40B4-BE49-F238E27FC236}">
                <a16:creationId xmlns:a16="http://schemas.microsoft.com/office/drawing/2014/main" id="{337803CF-B59C-1B4B-9FB4-A06A9D78BA60}"/>
              </a:ext>
            </a:extLst>
          </p:cNvPr>
          <p:cNvSpPr txBox="1"/>
          <p:nvPr/>
        </p:nvSpPr>
        <p:spPr>
          <a:xfrm>
            <a:off x="3257599" y="1801500"/>
            <a:ext cx="2762885" cy="2321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5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P</a:t>
            </a:r>
            <a:r>
              <a:rPr spc="-30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h</a:t>
            </a:r>
            <a:r>
              <a:rPr spc="5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o</a:t>
            </a:r>
            <a:r>
              <a:rPr spc="-65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t</a:t>
            </a:r>
            <a:r>
              <a:rPr spc="5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o</a:t>
            </a:r>
            <a:r>
              <a:rPr spc="60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s</a:t>
            </a:r>
            <a:r>
              <a:rPr spc="-130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spc="-75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3</a:t>
            </a:r>
            <a:r>
              <a:rPr spc="5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6</a:t>
            </a:r>
            <a:r>
              <a:rPr spc="25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0</a:t>
            </a:r>
            <a:r>
              <a:rPr spc="-70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°</a:t>
            </a:r>
            <a:r>
              <a:rPr spc="-135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spc="-10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d</a:t>
            </a:r>
            <a:r>
              <a:rPr spc="-50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e</a:t>
            </a:r>
            <a:r>
              <a:rPr spc="-125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spc="-70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f</a:t>
            </a:r>
            <a:r>
              <a:rPr spc="-20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r</a:t>
            </a:r>
            <a:r>
              <a:rPr spc="-25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u</a:t>
            </a:r>
            <a:r>
              <a:rPr spc="-35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i</a:t>
            </a:r>
            <a:r>
              <a:rPr spc="-80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t</a:t>
            </a:r>
            <a:r>
              <a:rPr spc="60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s</a:t>
            </a:r>
            <a:r>
              <a:rPr spc="-130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spc="-45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e</a:t>
            </a:r>
            <a:r>
              <a:rPr spc="-65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t</a:t>
            </a:r>
            <a:r>
              <a:rPr spc="-150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spc="-35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l</a:t>
            </a:r>
            <a:r>
              <a:rPr spc="-45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é</a:t>
            </a:r>
            <a:r>
              <a:rPr spc="-5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g</a:t>
            </a:r>
            <a:r>
              <a:rPr spc="-25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u</a:t>
            </a:r>
            <a:r>
              <a:rPr spc="-70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m</a:t>
            </a:r>
            <a:r>
              <a:rPr spc="-45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e</a:t>
            </a:r>
            <a:r>
              <a:rPr spc="60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s</a:t>
            </a:r>
            <a:endParaRPr>
              <a:latin typeface="Roboto" panose="02000000000000000000" pitchFamily="2" charset="0"/>
              <a:ea typeface="Roboto" panose="02000000000000000000" pitchFamily="2" charset="0"/>
              <a:cs typeface="Trebuchet MS"/>
            </a:endParaRPr>
          </a:p>
        </p:txBody>
      </p:sp>
      <p:sp>
        <p:nvSpPr>
          <p:cNvPr id="25" name="object 23">
            <a:extLst>
              <a:ext uri="{FF2B5EF4-FFF2-40B4-BE49-F238E27FC236}">
                <a16:creationId xmlns:a16="http://schemas.microsoft.com/office/drawing/2014/main" id="{DCC2F536-BF80-874D-A3CC-19D7BCCB33DF}"/>
              </a:ext>
            </a:extLst>
          </p:cNvPr>
          <p:cNvSpPr txBox="1"/>
          <p:nvPr/>
        </p:nvSpPr>
        <p:spPr>
          <a:xfrm>
            <a:off x="3675141" y="2907974"/>
            <a:ext cx="8718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F</a:t>
            </a:r>
            <a:r>
              <a:rPr spc="-10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o</a:t>
            </a:r>
            <a:r>
              <a:rPr spc="-40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n</a:t>
            </a:r>
            <a:r>
              <a:rPr spc="-20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d</a:t>
            </a:r>
            <a:r>
              <a:rPr spc="-120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spc="-30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b</a:t>
            </a:r>
            <a:r>
              <a:rPr spc="-40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l</a:t>
            </a:r>
            <a:r>
              <a:rPr spc="-35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a</a:t>
            </a:r>
            <a:r>
              <a:rPr spc="-40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n</a:t>
            </a:r>
            <a:r>
              <a:rPr spc="-95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c</a:t>
            </a:r>
            <a:r>
              <a:rPr spc="-200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,</a:t>
            </a:r>
            <a:endParaRPr>
              <a:latin typeface="Roboto" panose="02000000000000000000" pitchFamily="2" charset="0"/>
              <a:ea typeface="Roboto" panose="02000000000000000000" pitchFamily="2" charset="0"/>
              <a:cs typeface="Trebuchet MS"/>
            </a:endParaRPr>
          </a:p>
        </p:txBody>
      </p:sp>
      <p:sp>
        <p:nvSpPr>
          <p:cNvPr id="26" name="object 24">
            <a:extLst>
              <a:ext uri="{FF2B5EF4-FFF2-40B4-BE49-F238E27FC236}">
                <a16:creationId xmlns:a16="http://schemas.microsoft.com/office/drawing/2014/main" id="{146E58E0-4737-B540-B7DE-3FFF5EA5A0D8}"/>
              </a:ext>
            </a:extLst>
          </p:cNvPr>
          <p:cNvSpPr txBox="1"/>
          <p:nvPr/>
        </p:nvSpPr>
        <p:spPr>
          <a:xfrm>
            <a:off x="4793132" y="2907974"/>
            <a:ext cx="1235963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1</a:t>
            </a:r>
            <a:r>
              <a:rPr spc="20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00</a:t>
            </a:r>
            <a:r>
              <a:rPr spc="-60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x</a:t>
            </a:r>
            <a:r>
              <a:rPr spc="-150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1</a:t>
            </a:r>
            <a:r>
              <a:rPr spc="20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00</a:t>
            </a:r>
            <a:r>
              <a:rPr spc="-140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spc="-30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p</a:t>
            </a:r>
            <a:r>
              <a:rPr spc="-40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i</a:t>
            </a:r>
            <a:r>
              <a:rPr spc="-60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x</a:t>
            </a:r>
            <a:r>
              <a:rPr spc="-70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e</a:t>
            </a:r>
            <a:r>
              <a:rPr spc="-25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l</a:t>
            </a:r>
            <a:r>
              <a:rPr spc="40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s</a:t>
            </a:r>
            <a:endParaRPr dirty="0">
              <a:latin typeface="Roboto" panose="02000000000000000000" pitchFamily="2" charset="0"/>
              <a:ea typeface="Roboto" panose="02000000000000000000" pitchFamily="2" charset="0"/>
              <a:cs typeface="Trebuchet MS"/>
            </a:endParaRPr>
          </a:p>
        </p:txBody>
      </p:sp>
      <p:pic>
        <p:nvPicPr>
          <p:cNvPr id="28" name="object 26">
            <a:extLst>
              <a:ext uri="{FF2B5EF4-FFF2-40B4-BE49-F238E27FC236}">
                <a16:creationId xmlns:a16="http://schemas.microsoft.com/office/drawing/2014/main" id="{3DEEB286-B301-BC48-8169-24D13678D39A}"/>
              </a:ext>
            </a:extLst>
          </p:cNvPr>
          <p:cNvPicPr/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29305" y="3409876"/>
            <a:ext cx="1235963" cy="1240535"/>
          </a:xfrm>
          <a:prstGeom prst="rect">
            <a:avLst/>
          </a:prstGeom>
        </p:spPr>
      </p:pic>
      <p:sp>
        <p:nvSpPr>
          <p:cNvPr id="30" name="object 28">
            <a:extLst>
              <a:ext uri="{FF2B5EF4-FFF2-40B4-BE49-F238E27FC236}">
                <a16:creationId xmlns:a16="http://schemas.microsoft.com/office/drawing/2014/main" id="{550BED55-8DF5-9642-89ED-9B1FBEE216F0}"/>
              </a:ext>
            </a:extLst>
          </p:cNvPr>
          <p:cNvSpPr txBox="1"/>
          <p:nvPr/>
        </p:nvSpPr>
        <p:spPr>
          <a:xfrm>
            <a:off x="3721005" y="465882"/>
            <a:ext cx="1900555" cy="875240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36000">
              <a:spcBef>
                <a:spcPts val="600"/>
              </a:spcBef>
            </a:pPr>
            <a:r>
              <a:rPr spc="-75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Jeux avec étiquettes</a:t>
            </a:r>
          </a:p>
          <a:p>
            <a:pPr marL="236220">
              <a:lnSpc>
                <a:spcPct val="100000"/>
              </a:lnSpc>
              <a:spcBef>
                <a:spcPts val="840"/>
              </a:spcBef>
            </a:pPr>
            <a:r>
              <a:rPr b="1" spc="-140" dirty="0">
                <a:latin typeface="Roboto" panose="02000000000000000000" pitchFamily="2" charset="0"/>
                <a:ea typeface="Roboto" panose="02000000000000000000" pitchFamily="2" charset="0"/>
                <a:cs typeface="Times New Roman"/>
              </a:rPr>
              <a:t></a:t>
            </a:r>
            <a:r>
              <a:rPr b="1" spc="-40" dirty="0">
                <a:latin typeface="Roboto" panose="02000000000000000000" pitchFamily="2" charset="0"/>
                <a:ea typeface="Roboto" panose="02000000000000000000" pitchFamily="2" charset="0"/>
                <a:cs typeface="Times New Roman"/>
              </a:rPr>
              <a:t> </a:t>
            </a:r>
            <a:r>
              <a:rPr b="1" spc="20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9</a:t>
            </a:r>
            <a:r>
              <a:rPr b="1" spc="15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0</a:t>
            </a:r>
            <a:r>
              <a:rPr b="1" spc="-15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b="1" spc="20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38</a:t>
            </a:r>
            <a:r>
              <a:rPr b="1" spc="15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0</a:t>
            </a:r>
            <a:r>
              <a:rPr b="1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b="1" spc="10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i</a:t>
            </a:r>
            <a:r>
              <a:rPr b="1" spc="5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mage</a:t>
            </a:r>
            <a:r>
              <a:rPr b="1" spc="10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s</a:t>
            </a:r>
            <a:endParaRPr dirty="0"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  <a:p>
            <a:pPr marL="236220">
              <a:lnSpc>
                <a:spcPct val="100000"/>
              </a:lnSpc>
              <a:spcBef>
                <a:spcPts val="35"/>
              </a:spcBef>
            </a:pPr>
            <a:r>
              <a:rPr b="1" spc="-140" dirty="0">
                <a:latin typeface="Roboto" panose="02000000000000000000" pitchFamily="2" charset="0"/>
                <a:ea typeface="Roboto" panose="02000000000000000000" pitchFamily="2" charset="0"/>
                <a:cs typeface="Times New Roman"/>
              </a:rPr>
              <a:t></a:t>
            </a:r>
            <a:r>
              <a:rPr b="1" spc="-40" dirty="0">
                <a:latin typeface="Roboto" panose="02000000000000000000" pitchFamily="2" charset="0"/>
                <a:ea typeface="Roboto" panose="02000000000000000000" pitchFamily="2" charset="0"/>
                <a:cs typeface="Times New Roman"/>
              </a:rPr>
              <a:t> </a:t>
            </a:r>
            <a:r>
              <a:rPr b="1" spc="20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13</a:t>
            </a:r>
            <a:r>
              <a:rPr b="1" spc="15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1</a:t>
            </a:r>
            <a:r>
              <a:rPr b="1" spc="-15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b="1" spc="10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c</a:t>
            </a:r>
            <a:r>
              <a:rPr b="1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la</a:t>
            </a:r>
            <a:r>
              <a:rPr b="1" spc="25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s</a:t>
            </a:r>
            <a:r>
              <a:rPr b="1" spc="10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s</a:t>
            </a:r>
            <a:r>
              <a:rPr b="1" spc="5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e</a:t>
            </a:r>
            <a:r>
              <a:rPr b="1" spc="10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s</a:t>
            </a:r>
            <a:endParaRPr dirty="0"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</p:txBody>
      </p:sp>
      <p:sp>
        <p:nvSpPr>
          <p:cNvPr id="31" name="object 29">
            <a:extLst>
              <a:ext uri="{FF2B5EF4-FFF2-40B4-BE49-F238E27FC236}">
                <a16:creationId xmlns:a16="http://schemas.microsoft.com/office/drawing/2014/main" id="{C53BF40C-5BE9-E846-9BF7-3E3C10C41AEB}"/>
              </a:ext>
            </a:extLst>
          </p:cNvPr>
          <p:cNvSpPr txBox="1"/>
          <p:nvPr/>
        </p:nvSpPr>
        <p:spPr>
          <a:xfrm>
            <a:off x="6864949" y="3153419"/>
            <a:ext cx="1802130" cy="8258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Jeux sans étiquette</a:t>
            </a:r>
          </a:p>
          <a:p>
            <a:pPr marL="13970">
              <a:lnSpc>
                <a:spcPct val="100000"/>
              </a:lnSpc>
              <a:spcBef>
                <a:spcPts val="1315"/>
              </a:spcBef>
            </a:pPr>
            <a:r>
              <a:rPr b="1" spc="-140" dirty="0">
                <a:latin typeface="Roboto" panose="02000000000000000000" pitchFamily="2" charset="0"/>
                <a:ea typeface="Roboto" panose="02000000000000000000" pitchFamily="2" charset="0"/>
                <a:cs typeface="Times New Roman"/>
              </a:rPr>
              <a:t></a:t>
            </a:r>
            <a:r>
              <a:rPr b="1" spc="-40" dirty="0">
                <a:latin typeface="Roboto" panose="02000000000000000000" pitchFamily="2" charset="0"/>
                <a:ea typeface="Roboto" panose="02000000000000000000" pitchFamily="2" charset="0"/>
                <a:cs typeface="Times New Roman"/>
              </a:rPr>
              <a:t> </a:t>
            </a:r>
            <a:r>
              <a:rPr b="1" spc="15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m</a:t>
            </a:r>
            <a:r>
              <a:rPr b="1" spc="20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u</a:t>
            </a:r>
            <a:r>
              <a:rPr b="1" spc="-5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l</a:t>
            </a:r>
            <a:r>
              <a:rPr b="1" spc="15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t</a:t>
            </a:r>
            <a:r>
              <a:rPr b="1" spc="5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i</a:t>
            </a:r>
            <a:r>
              <a:rPr b="1" spc="-15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b="1" spc="15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fr</a:t>
            </a:r>
            <a:r>
              <a:rPr b="1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u</a:t>
            </a:r>
            <a:r>
              <a:rPr b="1" spc="10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i</a:t>
            </a:r>
            <a:r>
              <a:rPr b="1" spc="-5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t</a:t>
            </a:r>
            <a:r>
              <a:rPr b="1" spc="10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s</a:t>
            </a:r>
            <a:endParaRPr dirty="0"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  <a:p>
            <a:pPr marL="13970">
              <a:lnSpc>
                <a:spcPct val="100000"/>
              </a:lnSpc>
              <a:spcBef>
                <a:spcPts val="35"/>
              </a:spcBef>
            </a:pPr>
            <a:r>
              <a:rPr b="1" spc="-140" dirty="0">
                <a:latin typeface="Roboto" panose="02000000000000000000" pitchFamily="2" charset="0"/>
                <a:ea typeface="Roboto" panose="02000000000000000000" pitchFamily="2" charset="0"/>
                <a:cs typeface="Times New Roman"/>
              </a:rPr>
              <a:t></a:t>
            </a:r>
            <a:r>
              <a:rPr b="1" spc="-40" dirty="0">
                <a:latin typeface="Roboto" panose="02000000000000000000" pitchFamily="2" charset="0"/>
                <a:ea typeface="Roboto" panose="02000000000000000000" pitchFamily="2" charset="0"/>
                <a:cs typeface="Times New Roman"/>
              </a:rPr>
              <a:t> </a:t>
            </a:r>
            <a:r>
              <a:rPr b="1" spc="20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10</a:t>
            </a:r>
            <a:r>
              <a:rPr b="1" spc="15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3</a:t>
            </a:r>
            <a:r>
              <a:rPr b="1" spc="-15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b="1" spc="-5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i</a:t>
            </a:r>
            <a:r>
              <a:rPr b="1" spc="35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m</a:t>
            </a:r>
            <a:r>
              <a:rPr b="1" spc="5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age</a:t>
            </a:r>
            <a:r>
              <a:rPr b="1" spc="10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s</a:t>
            </a:r>
            <a:endParaRPr dirty="0"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</p:txBody>
      </p:sp>
      <p:sp>
        <p:nvSpPr>
          <p:cNvPr id="32" name="object 30">
            <a:extLst>
              <a:ext uri="{FF2B5EF4-FFF2-40B4-BE49-F238E27FC236}">
                <a16:creationId xmlns:a16="http://schemas.microsoft.com/office/drawing/2014/main" id="{3246FE0C-6866-A540-8EEB-D959D561EE7C}"/>
              </a:ext>
            </a:extLst>
          </p:cNvPr>
          <p:cNvSpPr txBox="1"/>
          <p:nvPr/>
        </p:nvSpPr>
        <p:spPr>
          <a:xfrm>
            <a:off x="3530533" y="4791620"/>
            <a:ext cx="233934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85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U</a:t>
            </a:r>
            <a:r>
              <a:rPr spc="-30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n</a:t>
            </a:r>
            <a:r>
              <a:rPr spc="-135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spc="45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s</a:t>
            </a:r>
            <a:r>
              <a:rPr spc="-70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e</a:t>
            </a:r>
            <a:r>
              <a:rPr spc="-25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u</a:t>
            </a:r>
            <a:r>
              <a:rPr spc="-35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l</a:t>
            </a:r>
            <a:r>
              <a:rPr spc="-114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spc="-60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f</a:t>
            </a:r>
            <a:r>
              <a:rPr spc="-45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r</a:t>
            </a:r>
            <a:r>
              <a:rPr spc="-35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u</a:t>
            </a:r>
            <a:r>
              <a:rPr spc="-55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i</a:t>
            </a:r>
            <a:r>
              <a:rPr spc="-70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t</a:t>
            </a:r>
            <a:r>
              <a:rPr spc="-80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/</a:t>
            </a:r>
            <a:r>
              <a:rPr spc="-25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l</a:t>
            </a:r>
            <a:r>
              <a:rPr spc="-70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é</a:t>
            </a:r>
            <a:r>
              <a:rPr spc="-5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g</a:t>
            </a:r>
            <a:r>
              <a:rPr spc="-35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u</a:t>
            </a:r>
            <a:r>
              <a:rPr spc="-85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m</a:t>
            </a:r>
            <a:r>
              <a:rPr spc="-60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e</a:t>
            </a:r>
            <a:r>
              <a:rPr spc="-120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spc="-45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p</a:t>
            </a:r>
            <a:r>
              <a:rPr spc="-35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a</a:t>
            </a:r>
            <a:r>
              <a:rPr spc="-40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r</a:t>
            </a:r>
            <a:r>
              <a:rPr spc="-130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spc="-40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i</a:t>
            </a:r>
            <a:r>
              <a:rPr spc="-85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m</a:t>
            </a:r>
            <a:r>
              <a:rPr spc="-50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a</a:t>
            </a:r>
            <a:r>
              <a:rPr spc="-5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g</a:t>
            </a:r>
            <a:r>
              <a:rPr spc="-60" dirty="0">
                <a:solidFill>
                  <a:srgbClr val="385623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e</a:t>
            </a:r>
            <a:endParaRPr>
              <a:latin typeface="Roboto" panose="02000000000000000000" pitchFamily="2" charset="0"/>
              <a:ea typeface="Roboto" panose="02000000000000000000" pitchFamily="2" charset="0"/>
              <a:cs typeface="Trebuchet MS"/>
            </a:endParaRPr>
          </a:p>
        </p:txBody>
      </p:sp>
      <p:sp>
        <p:nvSpPr>
          <p:cNvPr id="40" name="Google Shape;71;p15">
            <a:extLst>
              <a:ext uri="{FF2B5EF4-FFF2-40B4-BE49-F238E27FC236}">
                <a16:creationId xmlns:a16="http://schemas.microsoft.com/office/drawing/2014/main" id="{49C942FE-91AB-D44B-9873-BC106CD4C1D4}"/>
              </a:ext>
            </a:extLst>
          </p:cNvPr>
          <p:cNvSpPr txBox="1"/>
          <p:nvPr/>
        </p:nvSpPr>
        <p:spPr>
          <a:xfrm>
            <a:off x="83100" y="64025"/>
            <a:ext cx="5147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20" b="1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Les données initiales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2D3D04-649A-2944-BD0F-6B541D29B2D2}"/>
              </a:ext>
            </a:extLst>
          </p:cNvPr>
          <p:cNvSpPr txBox="1"/>
          <p:nvPr/>
        </p:nvSpPr>
        <p:spPr>
          <a:xfrm>
            <a:off x="7303420" y="4595583"/>
            <a:ext cx="1389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+ meta-donnée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19F734-217B-4D49-A3C5-0738DAC55592}"/>
              </a:ext>
            </a:extLst>
          </p:cNvPr>
          <p:cNvSpPr txBox="1"/>
          <p:nvPr/>
        </p:nvSpPr>
        <p:spPr>
          <a:xfrm>
            <a:off x="2301090" y="1231095"/>
            <a:ext cx="594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rgbClr val="FF9900"/>
                </a:solidFill>
              </a:rPr>
              <a:t>75%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DE0842-96AA-FC44-AB5A-7CB4B99F41A5}"/>
              </a:ext>
            </a:extLst>
          </p:cNvPr>
          <p:cNvSpPr txBox="1"/>
          <p:nvPr/>
        </p:nvSpPr>
        <p:spPr>
          <a:xfrm>
            <a:off x="8369824" y="1275919"/>
            <a:ext cx="594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rgbClr val="FF9900"/>
                </a:solidFill>
              </a:rPr>
              <a:t>25%</a:t>
            </a:r>
          </a:p>
        </p:txBody>
      </p:sp>
    </p:spTree>
    <p:extLst>
      <p:ext uri="{BB962C8B-B14F-4D97-AF65-F5344CB8AC3E}">
        <p14:creationId xmlns:p14="http://schemas.microsoft.com/office/powerpoint/2010/main" val="1356788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96BD52A0-4C3C-1D46-97B9-3EA77A0B71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1332" y="1248398"/>
            <a:ext cx="3061335" cy="10953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0"/>
              </a:spcBef>
            </a:pPr>
            <a:r>
              <a:rPr sz="7000" spc="-35" dirty="0">
                <a:solidFill>
                  <a:srgbClr val="FF9900"/>
                </a:solidFill>
              </a:rPr>
              <a:t>B</a:t>
            </a:r>
            <a:r>
              <a:rPr sz="7000" spc="-175" dirty="0">
                <a:solidFill>
                  <a:srgbClr val="FF9900"/>
                </a:solidFill>
              </a:rPr>
              <a:t>i</a:t>
            </a:r>
            <a:r>
              <a:rPr sz="7000" spc="-60" dirty="0">
                <a:solidFill>
                  <a:srgbClr val="FF9900"/>
                </a:solidFill>
              </a:rPr>
              <a:t>g</a:t>
            </a:r>
            <a:r>
              <a:rPr sz="7000" spc="-660" dirty="0">
                <a:solidFill>
                  <a:srgbClr val="FF9900"/>
                </a:solidFill>
              </a:rPr>
              <a:t> </a:t>
            </a:r>
            <a:r>
              <a:rPr sz="7000" spc="-114" dirty="0">
                <a:solidFill>
                  <a:srgbClr val="000000"/>
                </a:solidFill>
              </a:rPr>
              <a:t>d</a:t>
            </a:r>
            <a:r>
              <a:rPr sz="7000" spc="-175" dirty="0">
                <a:solidFill>
                  <a:srgbClr val="000000"/>
                </a:solidFill>
              </a:rPr>
              <a:t>a</a:t>
            </a:r>
            <a:r>
              <a:rPr sz="7000" spc="-320" dirty="0">
                <a:solidFill>
                  <a:srgbClr val="000000"/>
                </a:solidFill>
              </a:rPr>
              <a:t>t</a:t>
            </a:r>
            <a:r>
              <a:rPr sz="7000" spc="-200" dirty="0">
                <a:solidFill>
                  <a:srgbClr val="000000"/>
                </a:solidFill>
              </a:rPr>
              <a:t>a</a:t>
            </a:r>
            <a:endParaRPr sz="7000" dirty="0"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54B3F198-7341-0045-AB40-72D57C86B945}"/>
              </a:ext>
            </a:extLst>
          </p:cNvPr>
          <p:cNvSpPr txBox="1"/>
          <p:nvPr/>
        </p:nvSpPr>
        <p:spPr>
          <a:xfrm>
            <a:off x="1743627" y="3349478"/>
            <a:ext cx="5814060" cy="4006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50" spc="-110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Q</a:t>
            </a:r>
            <a:r>
              <a:rPr sz="2450" spc="-60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u</a:t>
            </a:r>
            <a:r>
              <a:rPr sz="2450" spc="-110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e</a:t>
            </a:r>
            <a:r>
              <a:rPr sz="2450" spc="-40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l</a:t>
            </a:r>
            <a:r>
              <a:rPr sz="2450" spc="-65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l</a:t>
            </a:r>
            <a:r>
              <a:rPr sz="2450" spc="-110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e</a:t>
            </a:r>
            <a:r>
              <a:rPr sz="2450" spc="75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s</a:t>
            </a:r>
            <a:r>
              <a:rPr sz="2450" spc="-235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sz="2450" spc="85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s</a:t>
            </a:r>
            <a:r>
              <a:rPr sz="2450" spc="-15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o</a:t>
            </a:r>
            <a:r>
              <a:rPr sz="2450" spc="-65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l</a:t>
            </a:r>
            <a:r>
              <a:rPr sz="2450" spc="-60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u</a:t>
            </a:r>
            <a:r>
              <a:rPr sz="2450" spc="-114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t</a:t>
            </a:r>
            <a:r>
              <a:rPr sz="2450" spc="-65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i</a:t>
            </a:r>
            <a:r>
              <a:rPr sz="2450" spc="-15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o</a:t>
            </a:r>
            <a:r>
              <a:rPr sz="2450" spc="-60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n</a:t>
            </a:r>
            <a:r>
              <a:rPr sz="2450" spc="75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s</a:t>
            </a:r>
            <a:r>
              <a:rPr sz="2450" spc="-235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sz="2450" spc="-40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p</a:t>
            </a:r>
            <a:r>
              <a:rPr sz="2450" spc="-15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o</a:t>
            </a:r>
            <a:r>
              <a:rPr sz="2450" spc="-60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u</a:t>
            </a:r>
            <a:r>
              <a:rPr sz="2450" spc="-65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r</a:t>
            </a:r>
            <a:r>
              <a:rPr sz="2450" spc="-229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sz="2450" spc="-70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r</a:t>
            </a:r>
            <a:r>
              <a:rPr sz="2450" spc="-110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é</a:t>
            </a:r>
            <a:r>
              <a:rPr sz="2450" spc="-40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p</a:t>
            </a:r>
            <a:r>
              <a:rPr sz="2450" spc="-15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o</a:t>
            </a:r>
            <a:r>
              <a:rPr sz="2450" spc="-40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nd</a:t>
            </a:r>
            <a:r>
              <a:rPr sz="2450" spc="-70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r</a:t>
            </a:r>
            <a:r>
              <a:rPr sz="2450" spc="-100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e</a:t>
            </a:r>
            <a:r>
              <a:rPr sz="2450" spc="-235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sz="2450" spc="-65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a</a:t>
            </a:r>
            <a:r>
              <a:rPr sz="2450" spc="-60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u</a:t>
            </a:r>
            <a:r>
              <a:rPr sz="2450" spc="-90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x</a:t>
            </a:r>
            <a:r>
              <a:rPr sz="2450" spc="-229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sz="2450" spc="-110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e</a:t>
            </a:r>
            <a:r>
              <a:rPr sz="2450" spc="-60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n</a:t>
            </a:r>
            <a:r>
              <a:rPr sz="2450" spc="-265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j</a:t>
            </a:r>
            <a:r>
              <a:rPr sz="2450" spc="-110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e</a:t>
            </a:r>
            <a:r>
              <a:rPr sz="2450" spc="-60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u</a:t>
            </a:r>
            <a:r>
              <a:rPr sz="2450" spc="-75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x</a:t>
            </a:r>
            <a:r>
              <a:rPr sz="2450" spc="175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?</a:t>
            </a:r>
            <a:endParaRPr sz="2450" dirty="0">
              <a:latin typeface="Roboto" panose="02000000000000000000" pitchFamily="2" charset="0"/>
              <a:ea typeface="Roboto" panose="02000000000000000000" pitchFamily="2" charset="0"/>
              <a:cs typeface="Trebuchet MS"/>
            </a:endParaRPr>
          </a:p>
        </p:txBody>
      </p:sp>
      <p:pic>
        <p:nvPicPr>
          <p:cNvPr id="10" name="Picture 2" descr="Amazon Web Services — Wikipédia">
            <a:extLst>
              <a:ext uri="{FF2B5EF4-FFF2-40B4-BE49-F238E27FC236}">
                <a16:creationId xmlns:a16="http://schemas.microsoft.com/office/drawing/2014/main" id="{1C3A3DAB-270A-0B47-B255-E8B44691E5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91"/>
          <a:stretch/>
        </p:blipFill>
        <p:spPr bwMode="auto">
          <a:xfrm>
            <a:off x="3136490" y="2254103"/>
            <a:ext cx="1190067" cy="31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829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2">
            <a:extLst>
              <a:ext uri="{FF2B5EF4-FFF2-40B4-BE49-F238E27FC236}">
                <a16:creationId xmlns:a16="http://schemas.microsoft.com/office/drawing/2014/main" id="{5DB7AFA9-F239-A640-A523-6BADD48A04FA}"/>
              </a:ext>
            </a:extLst>
          </p:cNvPr>
          <p:cNvGrpSpPr/>
          <p:nvPr/>
        </p:nvGrpSpPr>
        <p:grpSpPr>
          <a:xfrm>
            <a:off x="3692655" y="2259837"/>
            <a:ext cx="1452245" cy="1451610"/>
            <a:chOff x="4997005" y="3456241"/>
            <a:chExt cx="1452245" cy="1451610"/>
          </a:xfrm>
        </p:grpSpPr>
        <p:sp>
          <p:nvSpPr>
            <p:cNvPr id="5" name="object 3">
              <a:extLst>
                <a:ext uri="{FF2B5EF4-FFF2-40B4-BE49-F238E27FC236}">
                  <a16:creationId xmlns:a16="http://schemas.microsoft.com/office/drawing/2014/main" id="{7E0E4061-2734-F942-812F-4714535F6B8C}"/>
                </a:ext>
              </a:extLst>
            </p:cNvPr>
            <p:cNvSpPr/>
            <p:nvPr/>
          </p:nvSpPr>
          <p:spPr>
            <a:xfrm>
              <a:off x="5013314" y="3468623"/>
              <a:ext cx="1423035" cy="1426845"/>
            </a:xfrm>
            <a:custGeom>
              <a:avLst/>
              <a:gdLst/>
              <a:ahLst/>
              <a:cxnLst/>
              <a:rect l="l" t="t" r="r" b="b"/>
              <a:pathLst>
                <a:path w="1423035" h="1426845">
                  <a:moveTo>
                    <a:pt x="0" y="198922"/>
                  </a:moveTo>
                  <a:lnTo>
                    <a:pt x="912" y="189898"/>
                  </a:lnTo>
                  <a:lnTo>
                    <a:pt x="3570" y="181359"/>
                  </a:lnTo>
                  <a:lnTo>
                    <a:pt x="645" y="193547"/>
                  </a:lnTo>
                  <a:lnTo>
                    <a:pt x="0" y="198922"/>
                  </a:lnTo>
                  <a:close/>
                </a:path>
                <a:path w="1423035" h="1426845">
                  <a:moveTo>
                    <a:pt x="8264" y="168147"/>
                  </a:moveTo>
                  <a:lnTo>
                    <a:pt x="7681" y="168147"/>
                  </a:lnTo>
                  <a:lnTo>
                    <a:pt x="10233" y="159944"/>
                  </a:lnTo>
                  <a:lnTo>
                    <a:pt x="8264" y="168147"/>
                  </a:lnTo>
                  <a:close/>
                </a:path>
                <a:path w="1423035" h="1426845">
                  <a:moveTo>
                    <a:pt x="14361" y="155447"/>
                  </a:moveTo>
                  <a:lnTo>
                    <a:pt x="11633" y="155447"/>
                  </a:lnTo>
                  <a:lnTo>
                    <a:pt x="14789" y="145303"/>
                  </a:lnTo>
                  <a:lnTo>
                    <a:pt x="29296" y="118614"/>
                  </a:lnTo>
                  <a:lnTo>
                    <a:pt x="26552" y="130047"/>
                  </a:lnTo>
                  <a:lnTo>
                    <a:pt x="25029" y="130047"/>
                  </a:lnTo>
                  <a:lnTo>
                    <a:pt x="20456" y="142747"/>
                  </a:lnTo>
                  <a:lnTo>
                    <a:pt x="18932" y="142747"/>
                  </a:lnTo>
                  <a:lnTo>
                    <a:pt x="14361" y="155447"/>
                  </a:lnTo>
                  <a:close/>
                </a:path>
                <a:path w="1423035" h="1426845">
                  <a:moveTo>
                    <a:pt x="34172" y="117347"/>
                  </a:moveTo>
                  <a:lnTo>
                    <a:pt x="29985" y="117347"/>
                  </a:lnTo>
                  <a:lnTo>
                    <a:pt x="36738" y="104923"/>
                  </a:lnTo>
                  <a:lnTo>
                    <a:pt x="46180" y="93486"/>
                  </a:lnTo>
                  <a:lnTo>
                    <a:pt x="44840" y="104647"/>
                  </a:lnTo>
                  <a:lnTo>
                    <a:pt x="37220" y="104647"/>
                  </a:lnTo>
                  <a:lnTo>
                    <a:pt x="34172" y="117347"/>
                  </a:lnTo>
                  <a:close/>
                </a:path>
                <a:path w="1423035" h="1426845">
                  <a:moveTo>
                    <a:pt x="52461" y="91947"/>
                  </a:moveTo>
                  <a:lnTo>
                    <a:pt x="47450" y="91947"/>
                  </a:lnTo>
                  <a:lnTo>
                    <a:pt x="65795" y="69722"/>
                  </a:lnTo>
                  <a:lnTo>
                    <a:pt x="100996" y="40665"/>
                  </a:lnTo>
                  <a:lnTo>
                    <a:pt x="122501" y="28976"/>
                  </a:lnTo>
                  <a:lnTo>
                    <a:pt x="121040" y="41147"/>
                  </a:lnTo>
                  <a:lnTo>
                    <a:pt x="105800" y="41147"/>
                  </a:lnTo>
                  <a:lnTo>
                    <a:pt x="99704" y="53847"/>
                  </a:lnTo>
                  <a:lnTo>
                    <a:pt x="87513" y="53847"/>
                  </a:lnTo>
                  <a:lnTo>
                    <a:pt x="82940" y="66547"/>
                  </a:lnTo>
                  <a:lnTo>
                    <a:pt x="79892" y="66547"/>
                  </a:lnTo>
                  <a:lnTo>
                    <a:pt x="52461" y="91947"/>
                  </a:lnTo>
                  <a:close/>
                </a:path>
                <a:path w="1423035" h="1426845">
                  <a:moveTo>
                    <a:pt x="142377" y="28447"/>
                  </a:moveTo>
                  <a:lnTo>
                    <a:pt x="123474" y="28447"/>
                  </a:lnTo>
                  <a:lnTo>
                    <a:pt x="141376" y="18716"/>
                  </a:lnTo>
                  <a:lnTo>
                    <a:pt x="185971" y="4839"/>
                  </a:lnTo>
                  <a:lnTo>
                    <a:pt x="233816" y="0"/>
                  </a:lnTo>
                  <a:lnTo>
                    <a:pt x="1184793" y="0"/>
                  </a:lnTo>
                  <a:lnTo>
                    <a:pt x="1214922" y="3047"/>
                  </a:lnTo>
                  <a:lnTo>
                    <a:pt x="206384" y="3047"/>
                  </a:lnTo>
                  <a:lnTo>
                    <a:pt x="195716" y="15747"/>
                  </a:lnTo>
                  <a:lnTo>
                    <a:pt x="151520" y="15747"/>
                  </a:lnTo>
                  <a:lnTo>
                    <a:pt x="142377" y="28447"/>
                  </a:lnTo>
                  <a:close/>
                </a:path>
                <a:path w="1423035" h="1426845">
                  <a:moveTo>
                    <a:pt x="1267692" y="15747"/>
                  </a:moveTo>
                  <a:lnTo>
                    <a:pt x="1222892" y="15747"/>
                  </a:lnTo>
                  <a:lnTo>
                    <a:pt x="1212224" y="3047"/>
                  </a:lnTo>
                  <a:lnTo>
                    <a:pt x="1214922" y="3047"/>
                  </a:lnTo>
                  <a:lnTo>
                    <a:pt x="1232638" y="4839"/>
                  </a:lnTo>
                  <a:lnTo>
                    <a:pt x="1267692" y="15747"/>
                  </a:lnTo>
                  <a:close/>
                </a:path>
                <a:path w="1423035" h="1426845">
                  <a:moveTo>
                    <a:pt x="297102" y="1426464"/>
                  </a:moveTo>
                  <a:lnTo>
                    <a:pt x="233816" y="1426464"/>
                  </a:lnTo>
                  <a:lnTo>
                    <a:pt x="224534" y="1425525"/>
                  </a:lnTo>
                  <a:lnTo>
                    <a:pt x="297102" y="1426464"/>
                  </a:lnTo>
                  <a:close/>
                </a:path>
                <a:path w="1423035" h="1426845">
                  <a:moveTo>
                    <a:pt x="38762" y="1323991"/>
                  </a:moveTo>
                  <a:lnTo>
                    <a:pt x="38643" y="1323847"/>
                  </a:lnTo>
                  <a:lnTo>
                    <a:pt x="38762" y="1323991"/>
                  </a:lnTo>
                  <a:close/>
                </a:path>
                <a:path w="1423035" h="1426845">
                  <a:moveTo>
                    <a:pt x="31134" y="1311229"/>
                  </a:moveTo>
                  <a:close/>
                </a:path>
                <a:path w="1423035" h="1426845">
                  <a:moveTo>
                    <a:pt x="17408" y="1285978"/>
                  </a:moveTo>
                  <a:lnTo>
                    <a:pt x="17283" y="1285747"/>
                  </a:lnTo>
                  <a:lnTo>
                    <a:pt x="17408" y="1285978"/>
                  </a:lnTo>
                  <a:close/>
                </a:path>
                <a:path w="1423035" h="1426845">
                  <a:moveTo>
                    <a:pt x="12836" y="1274884"/>
                  </a:moveTo>
                  <a:lnTo>
                    <a:pt x="12265" y="1273047"/>
                  </a:lnTo>
                  <a:lnTo>
                    <a:pt x="12836" y="1273047"/>
                  </a:lnTo>
                  <a:lnTo>
                    <a:pt x="12836" y="1274884"/>
                  </a:lnTo>
                  <a:close/>
                </a:path>
                <a:path w="1423035" h="1426845">
                  <a:moveTo>
                    <a:pt x="1295135" y="28447"/>
                  </a:moveTo>
                  <a:lnTo>
                    <a:pt x="1271661" y="28447"/>
                  </a:lnTo>
                  <a:lnTo>
                    <a:pt x="1268687" y="16057"/>
                  </a:lnTo>
                  <a:lnTo>
                    <a:pt x="1277233" y="18716"/>
                  </a:lnTo>
                  <a:lnTo>
                    <a:pt x="1295135" y="28447"/>
                  </a:lnTo>
                  <a:close/>
                </a:path>
                <a:path w="1423035" h="1426845">
                  <a:moveTo>
                    <a:pt x="1371159" y="91947"/>
                  </a:moveTo>
                  <a:lnTo>
                    <a:pt x="1366148" y="91947"/>
                  </a:lnTo>
                  <a:lnTo>
                    <a:pt x="1338716" y="66547"/>
                  </a:lnTo>
                  <a:lnTo>
                    <a:pt x="1335668" y="66547"/>
                  </a:lnTo>
                  <a:lnTo>
                    <a:pt x="1331097" y="53847"/>
                  </a:lnTo>
                  <a:lnTo>
                    <a:pt x="1318904" y="53847"/>
                  </a:lnTo>
                  <a:lnTo>
                    <a:pt x="1312808" y="41147"/>
                  </a:lnTo>
                  <a:lnTo>
                    <a:pt x="1299092" y="41147"/>
                  </a:lnTo>
                  <a:lnTo>
                    <a:pt x="1296181" y="29016"/>
                  </a:lnTo>
                  <a:lnTo>
                    <a:pt x="1317613" y="40665"/>
                  </a:lnTo>
                  <a:lnTo>
                    <a:pt x="1352813" y="69722"/>
                  </a:lnTo>
                  <a:lnTo>
                    <a:pt x="1371159" y="91947"/>
                  </a:lnTo>
                  <a:close/>
                </a:path>
                <a:path w="1423035" h="1426845">
                  <a:moveTo>
                    <a:pt x="1388624" y="117347"/>
                  </a:moveTo>
                  <a:lnTo>
                    <a:pt x="1381388" y="117347"/>
                  </a:lnTo>
                  <a:lnTo>
                    <a:pt x="1381388" y="104647"/>
                  </a:lnTo>
                  <a:lnTo>
                    <a:pt x="1372245" y="104647"/>
                  </a:lnTo>
                  <a:lnTo>
                    <a:pt x="1372245" y="93262"/>
                  </a:lnTo>
                  <a:lnTo>
                    <a:pt x="1381871" y="104923"/>
                  </a:lnTo>
                  <a:lnTo>
                    <a:pt x="1388624" y="117347"/>
                  </a:lnTo>
                  <a:close/>
                </a:path>
                <a:path w="1423035" h="1426845">
                  <a:moveTo>
                    <a:pt x="1395527" y="130047"/>
                  </a:moveTo>
                  <a:lnTo>
                    <a:pt x="1389008" y="130047"/>
                  </a:lnTo>
                  <a:lnTo>
                    <a:pt x="1389008" y="118054"/>
                  </a:lnTo>
                  <a:lnTo>
                    <a:pt x="1395527" y="130047"/>
                  </a:lnTo>
                  <a:close/>
                </a:path>
                <a:path w="1423035" h="1426845">
                  <a:moveTo>
                    <a:pt x="1406976" y="155447"/>
                  </a:moveTo>
                  <a:lnTo>
                    <a:pt x="1401200" y="155447"/>
                  </a:lnTo>
                  <a:lnTo>
                    <a:pt x="1401200" y="142747"/>
                  </a:lnTo>
                  <a:lnTo>
                    <a:pt x="1396629" y="142747"/>
                  </a:lnTo>
                  <a:lnTo>
                    <a:pt x="1396629" y="132074"/>
                  </a:lnTo>
                  <a:lnTo>
                    <a:pt x="1403820" y="145303"/>
                  </a:lnTo>
                  <a:lnTo>
                    <a:pt x="1406976" y="155447"/>
                  </a:lnTo>
                  <a:close/>
                </a:path>
                <a:path w="1423035" h="1426845">
                  <a:moveTo>
                    <a:pt x="1410928" y="168147"/>
                  </a:moveTo>
                  <a:lnTo>
                    <a:pt x="1407297" y="168147"/>
                  </a:lnTo>
                  <a:lnTo>
                    <a:pt x="1407297" y="156476"/>
                  </a:lnTo>
                  <a:lnTo>
                    <a:pt x="1410928" y="168147"/>
                  </a:lnTo>
                  <a:close/>
                </a:path>
                <a:path w="1423035" h="1426845">
                  <a:moveTo>
                    <a:pt x="1414880" y="180847"/>
                  </a:moveTo>
                  <a:lnTo>
                    <a:pt x="1411868" y="180847"/>
                  </a:lnTo>
                  <a:lnTo>
                    <a:pt x="1411868" y="171169"/>
                  </a:lnTo>
                  <a:lnTo>
                    <a:pt x="1414880" y="180847"/>
                  </a:lnTo>
                  <a:close/>
                </a:path>
                <a:path w="1423035" h="1426845">
                  <a:moveTo>
                    <a:pt x="1418066" y="193547"/>
                  </a:moveTo>
                  <a:lnTo>
                    <a:pt x="1414916" y="193547"/>
                  </a:lnTo>
                  <a:lnTo>
                    <a:pt x="1414916" y="180964"/>
                  </a:lnTo>
                  <a:lnTo>
                    <a:pt x="1417697" y="189898"/>
                  </a:lnTo>
                  <a:lnTo>
                    <a:pt x="1418066" y="193547"/>
                  </a:lnTo>
                  <a:close/>
                </a:path>
                <a:path w="1423035" h="1426845">
                  <a:moveTo>
                    <a:pt x="1419350" y="206247"/>
                  </a:moveTo>
                  <a:lnTo>
                    <a:pt x="1417965" y="206247"/>
                  </a:lnTo>
                  <a:lnTo>
                    <a:pt x="1417965" y="193547"/>
                  </a:lnTo>
                  <a:lnTo>
                    <a:pt x="1419350" y="206247"/>
                  </a:lnTo>
                  <a:close/>
                </a:path>
                <a:path w="1423035" h="1426845">
                  <a:moveTo>
                    <a:pt x="1420635" y="218947"/>
                  </a:moveTo>
                  <a:lnTo>
                    <a:pt x="1419488" y="218947"/>
                  </a:lnTo>
                  <a:lnTo>
                    <a:pt x="1419488" y="207610"/>
                  </a:lnTo>
                  <a:lnTo>
                    <a:pt x="1420635" y="218947"/>
                  </a:lnTo>
                  <a:close/>
                </a:path>
                <a:path w="1423035" h="1426845">
                  <a:moveTo>
                    <a:pt x="1421920" y="231647"/>
                  </a:moveTo>
                  <a:lnTo>
                    <a:pt x="1421013" y="231647"/>
                  </a:lnTo>
                  <a:lnTo>
                    <a:pt x="1421013" y="222679"/>
                  </a:lnTo>
                  <a:lnTo>
                    <a:pt x="1421920" y="231647"/>
                  </a:lnTo>
                  <a:close/>
                </a:path>
                <a:path w="1423035" h="1426845">
                  <a:moveTo>
                    <a:pt x="1421022" y="1203694"/>
                  </a:moveTo>
                  <a:lnTo>
                    <a:pt x="1422527" y="237650"/>
                  </a:lnTo>
                  <a:lnTo>
                    <a:pt x="1422536" y="1188719"/>
                  </a:lnTo>
                  <a:lnTo>
                    <a:pt x="1421022" y="1203694"/>
                  </a:lnTo>
                  <a:close/>
                </a:path>
                <a:path w="1423035" h="1426845">
                  <a:moveTo>
                    <a:pt x="1345953" y="1362403"/>
                  </a:moveTo>
                  <a:lnTo>
                    <a:pt x="1346336" y="1361947"/>
                  </a:lnTo>
                  <a:lnTo>
                    <a:pt x="1346506" y="1361947"/>
                  </a:lnTo>
                  <a:lnTo>
                    <a:pt x="1345953" y="1362403"/>
                  </a:lnTo>
                  <a:close/>
                </a:path>
              </a:pathLst>
            </a:custGeom>
            <a:solidFill>
              <a:srgbClr val="C6CAB8"/>
            </a:solidFill>
          </p:spPr>
          <p:txBody>
            <a:bodyPr wrap="square" lIns="0" tIns="0" rIns="0" bIns="0" rtlCol="0"/>
            <a:lstStyle/>
            <a:p>
              <a:endParaRPr lang="fr-FR" sz="12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F0D3077E-971E-E14C-873E-358EC41C9A4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01122" y="3485408"/>
              <a:ext cx="146885" cy="194330"/>
            </a:xfrm>
            <a:prstGeom prst="rect">
              <a:avLst/>
            </a:prstGeom>
          </p:spPr>
        </p:pic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9727A9F3-489A-AF4E-8C15-04E8C9496E01}"/>
                </a:ext>
              </a:extLst>
            </p:cNvPr>
            <p:cNvSpPr/>
            <p:nvPr/>
          </p:nvSpPr>
          <p:spPr>
            <a:xfrm>
              <a:off x="5044404" y="3468623"/>
              <a:ext cx="1184275" cy="1426845"/>
            </a:xfrm>
            <a:custGeom>
              <a:avLst/>
              <a:gdLst/>
              <a:ahLst/>
              <a:cxnLst/>
              <a:rect l="l" t="t" r="r" b="b"/>
              <a:pathLst>
                <a:path w="1184275" h="1426845">
                  <a:moveTo>
                    <a:pt x="92384" y="28447"/>
                  </a:moveTo>
                  <a:lnTo>
                    <a:pt x="110286" y="18716"/>
                  </a:lnTo>
                  <a:lnTo>
                    <a:pt x="154881" y="4839"/>
                  </a:lnTo>
                  <a:lnTo>
                    <a:pt x="202727" y="0"/>
                  </a:lnTo>
                  <a:lnTo>
                    <a:pt x="1153703" y="0"/>
                  </a:lnTo>
                  <a:lnTo>
                    <a:pt x="1183833" y="3047"/>
                  </a:lnTo>
                </a:path>
                <a:path w="1184275" h="1426845">
                  <a:moveTo>
                    <a:pt x="266012" y="1426464"/>
                  </a:moveTo>
                  <a:lnTo>
                    <a:pt x="202727" y="1426464"/>
                  </a:lnTo>
                  <a:lnTo>
                    <a:pt x="193444" y="1425524"/>
                  </a:lnTo>
                </a:path>
                <a:path w="1184275" h="1426845">
                  <a:moveTo>
                    <a:pt x="7672" y="1323991"/>
                  </a:moveTo>
                  <a:lnTo>
                    <a:pt x="7553" y="1323847"/>
                  </a:lnTo>
                </a:path>
                <a:path w="1184275" h="1426845">
                  <a:moveTo>
                    <a:pt x="44" y="1311229"/>
                  </a:moveTo>
                  <a:lnTo>
                    <a:pt x="0" y="1311147"/>
                  </a:lnTo>
                </a:path>
              </a:pathLst>
            </a:custGeom>
            <a:ln w="2438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lang="fr-FR" sz="12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19AF27B4-88F5-B647-9E94-40C75C0BCAE7}"/>
                </a:ext>
              </a:extLst>
            </p:cNvPr>
            <p:cNvSpPr/>
            <p:nvPr/>
          </p:nvSpPr>
          <p:spPr>
            <a:xfrm>
              <a:off x="5030598" y="4754371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-12191" y="115"/>
                  </a:moveTo>
                  <a:lnTo>
                    <a:pt x="12317" y="115"/>
                  </a:lnTo>
                </a:path>
              </a:pathLst>
            </a:custGeom>
            <a:ln w="2438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lang="fr-FR" sz="12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7418D700-9A93-9D46-9712-90A69D3E455F}"/>
                </a:ext>
              </a:extLst>
            </p:cNvPr>
            <p:cNvSpPr/>
            <p:nvPr/>
          </p:nvSpPr>
          <p:spPr>
            <a:xfrm>
              <a:off x="5025580" y="4741671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5" h="1904">
                  <a:moveTo>
                    <a:pt x="571" y="1836"/>
                  </a:moveTo>
                  <a:lnTo>
                    <a:pt x="0" y="0"/>
                  </a:lnTo>
                </a:path>
              </a:pathLst>
            </a:custGeom>
            <a:ln w="2438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lang="fr-FR" sz="12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10" name="object 8">
              <a:extLst>
                <a:ext uri="{FF2B5EF4-FFF2-40B4-BE49-F238E27FC236}">
                  <a16:creationId xmlns:a16="http://schemas.microsoft.com/office/drawing/2014/main" id="{2784245B-1721-4846-A9AC-8E58E5206B9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6045" y="3459479"/>
              <a:ext cx="231381" cy="252984"/>
            </a:xfrm>
            <a:prstGeom prst="rect">
              <a:avLst/>
            </a:prstGeom>
          </p:spPr>
        </p:pic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3327C834-C8AC-5042-94A1-2CBAA0C9C80D}"/>
                </a:ext>
              </a:extLst>
            </p:cNvPr>
            <p:cNvSpPr/>
            <p:nvPr/>
          </p:nvSpPr>
          <p:spPr>
            <a:xfrm>
              <a:off x="6434337" y="3706274"/>
              <a:ext cx="1905" cy="966469"/>
            </a:xfrm>
            <a:custGeom>
              <a:avLst/>
              <a:gdLst/>
              <a:ahLst/>
              <a:cxnLst/>
              <a:rect l="l" t="t" r="r" b="b"/>
              <a:pathLst>
                <a:path w="1904" h="966470">
                  <a:moveTo>
                    <a:pt x="757" y="-12191"/>
                  </a:moveTo>
                  <a:lnTo>
                    <a:pt x="757" y="978235"/>
                  </a:lnTo>
                </a:path>
              </a:pathLst>
            </a:custGeom>
            <a:ln w="2589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lang="fr-FR" sz="12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F65FC801-29F1-A446-A1EF-1212AAAF621A}"/>
                </a:ext>
              </a:extLst>
            </p:cNvPr>
            <p:cNvSpPr/>
            <p:nvPr/>
          </p:nvSpPr>
          <p:spPr>
            <a:xfrm>
              <a:off x="6359268" y="4830571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552" y="0"/>
                  </a:moveTo>
                  <a:lnTo>
                    <a:pt x="0" y="455"/>
                  </a:lnTo>
                </a:path>
              </a:pathLst>
            </a:custGeom>
            <a:ln w="2438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lang="fr-FR" sz="12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27A89B38-A6A0-EC41-8F32-3C193628066F}"/>
                </a:ext>
              </a:extLst>
            </p:cNvPr>
            <p:cNvSpPr/>
            <p:nvPr/>
          </p:nvSpPr>
          <p:spPr>
            <a:xfrm>
              <a:off x="5009387" y="3468623"/>
              <a:ext cx="1426845" cy="1426845"/>
            </a:xfrm>
            <a:custGeom>
              <a:avLst/>
              <a:gdLst/>
              <a:ahLst/>
              <a:cxnLst/>
              <a:rect l="l" t="t" r="r" b="b"/>
              <a:pathLst>
                <a:path w="1426845" h="1426845">
                  <a:moveTo>
                    <a:pt x="1188720" y="1426464"/>
                  </a:moveTo>
                  <a:lnTo>
                    <a:pt x="237743" y="1426464"/>
                  </a:lnTo>
                  <a:lnTo>
                    <a:pt x="189898" y="1421624"/>
                  </a:lnTo>
                  <a:lnTo>
                    <a:pt x="145303" y="1407747"/>
                  </a:lnTo>
                  <a:lnTo>
                    <a:pt x="104923" y="1385798"/>
                  </a:lnTo>
                  <a:lnTo>
                    <a:pt x="69722" y="1356740"/>
                  </a:lnTo>
                  <a:lnTo>
                    <a:pt x="40665" y="1321540"/>
                  </a:lnTo>
                  <a:lnTo>
                    <a:pt x="18716" y="1281160"/>
                  </a:lnTo>
                  <a:lnTo>
                    <a:pt x="4839" y="1236565"/>
                  </a:lnTo>
                  <a:lnTo>
                    <a:pt x="0" y="1188719"/>
                  </a:lnTo>
                  <a:lnTo>
                    <a:pt x="0" y="237743"/>
                  </a:lnTo>
                  <a:lnTo>
                    <a:pt x="4839" y="189898"/>
                  </a:lnTo>
                  <a:lnTo>
                    <a:pt x="18716" y="145303"/>
                  </a:lnTo>
                  <a:lnTo>
                    <a:pt x="40665" y="104923"/>
                  </a:lnTo>
                  <a:lnTo>
                    <a:pt x="69722" y="69722"/>
                  </a:lnTo>
                  <a:lnTo>
                    <a:pt x="104923" y="40665"/>
                  </a:lnTo>
                  <a:lnTo>
                    <a:pt x="145303" y="18716"/>
                  </a:lnTo>
                  <a:lnTo>
                    <a:pt x="189898" y="4839"/>
                  </a:lnTo>
                  <a:lnTo>
                    <a:pt x="237743" y="0"/>
                  </a:lnTo>
                  <a:lnTo>
                    <a:pt x="1188720" y="0"/>
                  </a:lnTo>
                  <a:lnTo>
                    <a:pt x="1236565" y="4839"/>
                  </a:lnTo>
                  <a:lnTo>
                    <a:pt x="1281160" y="18716"/>
                  </a:lnTo>
                  <a:lnTo>
                    <a:pt x="1321540" y="40665"/>
                  </a:lnTo>
                  <a:lnTo>
                    <a:pt x="1356740" y="69722"/>
                  </a:lnTo>
                  <a:lnTo>
                    <a:pt x="1385798" y="104923"/>
                  </a:lnTo>
                  <a:lnTo>
                    <a:pt x="1407747" y="145303"/>
                  </a:lnTo>
                  <a:lnTo>
                    <a:pt x="1421624" y="189898"/>
                  </a:lnTo>
                  <a:lnTo>
                    <a:pt x="1426463" y="237743"/>
                  </a:lnTo>
                  <a:lnTo>
                    <a:pt x="1426463" y="1188719"/>
                  </a:lnTo>
                  <a:lnTo>
                    <a:pt x="1421624" y="1236565"/>
                  </a:lnTo>
                  <a:lnTo>
                    <a:pt x="1407747" y="1281160"/>
                  </a:lnTo>
                  <a:lnTo>
                    <a:pt x="1385798" y="1321540"/>
                  </a:lnTo>
                  <a:lnTo>
                    <a:pt x="1356740" y="1356740"/>
                  </a:lnTo>
                  <a:lnTo>
                    <a:pt x="1321540" y="1385798"/>
                  </a:lnTo>
                  <a:lnTo>
                    <a:pt x="1281160" y="1407747"/>
                  </a:lnTo>
                  <a:lnTo>
                    <a:pt x="1236565" y="1421624"/>
                  </a:lnTo>
                  <a:lnTo>
                    <a:pt x="1188720" y="1426464"/>
                  </a:lnTo>
                  <a:close/>
                </a:path>
              </a:pathLst>
            </a:custGeom>
            <a:solidFill>
              <a:srgbClr val="C6CAB8"/>
            </a:solidFill>
          </p:spPr>
          <p:txBody>
            <a:bodyPr wrap="square" lIns="0" tIns="0" rIns="0" bIns="0" rtlCol="0" anchor="ctr"/>
            <a:lstStyle/>
            <a:p>
              <a:pPr algn="ctr"/>
              <a:r>
                <a:rPr lang="fr-FR" sz="1200">
                  <a:latin typeface="Roboto" panose="02000000000000000000" pitchFamily="2" charset="0"/>
                  <a:ea typeface="Roboto" panose="02000000000000000000" pitchFamily="2" charset="0"/>
                </a:rPr>
                <a:t>3 </a:t>
              </a:r>
              <a:r>
                <a:rPr lang="fr-FR" sz="120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V</a:t>
              </a:r>
            </a:p>
            <a:p>
              <a:pPr algn="ctr"/>
              <a:r>
                <a:rPr lang="fr-FR" sz="1200">
                  <a:latin typeface="Roboto" panose="02000000000000000000" pitchFamily="2" charset="0"/>
                  <a:ea typeface="Roboto" panose="02000000000000000000" pitchFamily="2" charset="0"/>
                </a:rPr>
                <a:t>Big Data</a:t>
              </a:r>
            </a:p>
          </p:txBody>
        </p:sp>
        <p:sp>
          <p:nvSpPr>
            <p:cNvPr id="14" name="object 12">
              <a:extLst>
                <a:ext uri="{FF2B5EF4-FFF2-40B4-BE49-F238E27FC236}">
                  <a16:creationId xmlns:a16="http://schemas.microsoft.com/office/drawing/2014/main" id="{315BA6E6-EB38-184C-A322-E7321263F768}"/>
                </a:ext>
              </a:extLst>
            </p:cNvPr>
            <p:cNvSpPr/>
            <p:nvPr/>
          </p:nvSpPr>
          <p:spPr>
            <a:xfrm>
              <a:off x="5009387" y="3468623"/>
              <a:ext cx="1426845" cy="1426845"/>
            </a:xfrm>
            <a:custGeom>
              <a:avLst/>
              <a:gdLst/>
              <a:ahLst/>
              <a:cxnLst/>
              <a:rect l="l" t="t" r="r" b="b"/>
              <a:pathLst>
                <a:path w="1426845" h="1426845">
                  <a:moveTo>
                    <a:pt x="0" y="237743"/>
                  </a:moveTo>
                  <a:lnTo>
                    <a:pt x="4839" y="189898"/>
                  </a:lnTo>
                  <a:lnTo>
                    <a:pt x="18716" y="145303"/>
                  </a:lnTo>
                  <a:lnTo>
                    <a:pt x="40665" y="104923"/>
                  </a:lnTo>
                  <a:lnTo>
                    <a:pt x="69722" y="69722"/>
                  </a:lnTo>
                  <a:lnTo>
                    <a:pt x="104923" y="40665"/>
                  </a:lnTo>
                  <a:lnTo>
                    <a:pt x="145303" y="18716"/>
                  </a:lnTo>
                  <a:lnTo>
                    <a:pt x="189898" y="4839"/>
                  </a:lnTo>
                  <a:lnTo>
                    <a:pt x="237743" y="0"/>
                  </a:lnTo>
                  <a:lnTo>
                    <a:pt x="1188720" y="0"/>
                  </a:lnTo>
                  <a:lnTo>
                    <a:pt x="1236565" y="4839"/>
                  </a:lnTo>
                  <a:lnTo>
                    <a:pt x="1281160" y="18716"/>
                  </a:lnTo>
                  <a:lnTo>
                    <a:pt x="1321540" y="40665"/>
                  </a:lnTo>
                  <a:lnTo>
                    <a:pt x="1356740" y="69722"/>
                  </a:lnTo>
                  <a:lnTo>
                    <a:pt x="1385798" y="104923"/>
                  </a:lnTo>
                  <a:lnTo>
                    <a:pt x="1407747" y="145303"/>
                  </a:lnTo>
                  <a:lnTo>
                    <a:pt x="1421624" y="189898"/>
                  </a:lnTo>
                  <a:lnTo>
                    <a:pt x="1426463" y="237743"/>
                  </a:lnTo>
                  <a:lnTo>
                    <a:pt x="1426463" y="1188719"/>
                  </a:lnTo>
                  <a:lnTo>
                    <a:pt x="1421624" y="1236565"/>
                  </a:lnTo>
                  <a:lnTo>
                    <a:pt x="1407747" y="1281160"/>
                  </a:lnTo>
                  <a:lnTo>
                    <a:pt x="1385798" y="1321540"/>
                  </a:lnTo>
                  <a:lnTo>
                    <a:pt x="1356740" y="1356740"/>
                  </a:lnTo>
                  <a:lnTo>
                    <a:pt x="1321540" y="1385798"/>
                  </a:lnTo>
                  <a:lnTo>
                    <a:pt x="1281160" y="1407747"/>
                  </a:lnTo>
                  <a:lnTo>
                    <a:pt x="1236565" y="1421624"/>
                  </a:lnTo>
                  <a:lnTo>
                    <a:pt x="1188720" y="1426464"/>
                  </a:lnTo>
                  <a:lnTo>
                    <a:pt x="237743" y="1426464"/>
                  </a:lnTo>
                  <a:lnTo>
                    <a:pt x="189898" y="1421624"/>
                  </a:lnTo>
                  <a:lnTo>
                    <a:pt x="145303" y="1407747"/>
                  </a:lnTo>
                  <a:lnTo>
                    <a:pt x="104923" y="1385798"/>
                  </a:lnTo>
                  <a:lnTo>
                    <a:pt x="69722" y="1356740"/>
                  </a:lnTo>
                  <a:lnTo>
                    <a:pt x="40665" y="1321540"/>
                  </a:lnTo>
                  <a:lnTo>
                    <a:pt x="18716" y="1281160"/>
                  </a:lnTo>
                  <a:lnTo>
                    <a:pt x="4839" y="1236565"/>
                  </a:lnTo>
                  <a:lnTo>
                    <a:pt x="0" y="1188719"/>
                  </a:lnTo>
                  <a:lnTo>
                    <a:pt x="0" y="237743"/>
                  </a:lnTo>
                  <a:close/>
                </a:path>
              </a:pathLst>
            </a:custGeom>
            <a:ln w="243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lang="fr-FR" sz="12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8" name="object 16">
            <a:extLst>
              <a:ext uri="{FF2B5EF4-FFF2-40B4-BE49-F238E27FC236}">
                <a16:creationId xmlns:a16="http://schemas.microsoft.com/office/drawing/2014/main" id="{E9400D2E-B3C1-9B49-BC0A-A11E6F4B992C}"/>
              </a:ext>
            </a:extLst>
          </p:cNvPr>
          <p:cNvSpPr/>
          <p:nvPr/>
        </p:nvSpPr>
        <p:spPr>
          <a:xfrm>
            <a:off x="3952191" y="1092578"/>
            <a:ext cx="954405" cy="955675"/>
          </a:xfrm>
          <a:custGeom>
            <a:avLst/>
            <a:gdLst/>
            <a:ahLst/>
            <a:cxnLst/>
            <a:rect l="l" t="t" r="r" b="b"/>
            <a:pathLst>
              <a:path w="954404" h="955675">
                <a:moveTo>
                  <a:pt x="795527" y="955547"/>
                </a:moveTo>
                <a:lnTo>
                  <a:pt x="158495" y="955547"/>
                </a:lnTo>
                <a:lnTo>
                  <a:pt x="108069" y="947403"/>
                </a:lnTo>
                <a:lnTo>
                  <a:pt x="64520" y="924775"/>
                </a:lnTo>
                <a:lnTo>
                  <a:pt x="30333" y="890369"/>
                </a:lnTo>
                <a:lnTo>
                  <a:pt x="7997" y="846892"/>
                </a:lnTo>
                <a:lnTo>
                  <a:pt x="0" y="797051"/>
                </a:lnTo>
                <a:lnTo>
                  <a:pt x="0" y="160019"/>
                </a:lnTo>
                <a:lnTo>
                  <a:pt x="7997" y="109435"/>
                </a:lnTo>
                <a:lnTo>
                  <a:pt x="30333" y="65507"/>
                </a:lnTo>
                <a:lnTo>
                  <a:pt x="64520" y="30870"/>
                </a:lnTo>
                <a:lnTo>
                  <a:pt x="108069" y="8156"/>
                </a:lnTo>
                <a:lnTo>
                  <a:pt x="158495" y="0"/>
                </a:lnTo>
                <a:lnTo>
                  <a:pt x="795527" y="0"/>
                </a:lnTo>
                <a:lnTo>
                  <a:pt x="845954" y="8156"/>
                </a:lnTo>
                <a:lnTo>
                  <a:pt x="889503" y="30870"/>
                </a:lnTo>
                <a:lnTo>
                  <a:pt x="923690" y="65507"/>
                </a:lnTo>
                <a:lnTo>
                  <a:pt x="946026" y="109435"/>
                </a:lnTo>
                <a:lnTo>
                  <a:pt x="954024" y="160019"/>
                </a:lnTo>
                <a:lnTo>
                  <a:pt x="954024" y="797051"/>
                </a:lnTo>
                <a:lnTo>
                  <a:pt x="946026" y="846892"/>
                </a:lnTo>
                <a:lnTo>
                  <a:pt x="923690" y="890369"/>
                </a:lnTo>
                <a:lnTo>
                  <a:pt x="889503" y="924775"/>
                </a:lnTo>
                <a:lnTo>
                  <a:pt x="845954" y="947403"/>
                </a:lnTo>
                <a:lnTo>
                  <a:pt x="795527" y="955547"/>
                </a:lnTo>
                <a:close/>
              </a:path>
            </a:pathLst>
          </a:custGeom>
          <a:solidFill>
            <a:srgbClr val="87B6CA"/>
          </a:solidFill>
        </p:spPr>
        <p:txBody>
          <a:bodyPr wrap="square" lIns="0" tIns="0" rIns="0" bIns="0" rtlCol="0" anchor="ctr"/>
          <a:lstStyle/>
          <a:p>
            <a:pPr algn="ctr"/>
            <a:r>
              <a:rPr lang="fr-FR" sz="120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</a:t>
            </a:r>
            <a:r>
              <a:rPr lang="fr-FR" sz="1200">
                <a:latin typeface="Roboto" panose="02000000000000000000" pitchFamily="2" charset="0"/>
                <a:ea typeface="Roboto" panose="02000000000000000000" pitchFamily="2" charset="0"/>
              </a:rPr>
              <a:t>olume</a:t>
            </a:r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DB1DD9C0-41E2-314F-BBC6-E4FC0CDA1081}"/>
              </a:ext>
            </a:extLst>
          </p:cNvPr>
          <p:cNvSpPr/>
          <p:nvPr/>
        </p:nvSpPr>
        <p:spPr>
          <a:xfrm>
            <a:off x="5387110" y="3009457"/>
            <a:ext cx="955675" cy="955675"/>
          </a:xfrm>
          <a:custGeom>
            <a:avLst/>
            <a:gdLst/>
            <a:ahLst/>
            <a:cxnLst/>
            <a:rect l="l" t="t" r="r" b="b"/>
            <a:pathLst>
              <a:path w="955675" h="955675">
                <a:moveTo>
                  <a:pt x="797052" y="955547"/>
                </a:moveTo>
                <a:lnTo>
                  <a:pt x="160019" y="955547"/>
                </a:lnTo>
                <a:lnTo>
                  <a:pt x="109435" y="947403"/>
                </a:lnTo>
                <a:lnTo>
                  <a:pt x="65507" y="924775"/>
                </a:lnTo>
                <a:lnTo>
                  <a:pt x="30870" y="890369"/>
                </a:lnTo>
                <a:lnTo>
                  <a:pt x="8156" y="846892"/>
                </a:lnTo>
                <a:lnTo>
                  <a:pt x="0" y="797051"/>
                </a:lnTo>
                <a:lnTo>
                  <a:pt x="0" y="160019"/>
                </a:lnTo>
                <a:lnTo>
                  <a:pt x="8156" y="109435"/>
                </a:lnTo>
                <a:lnTo>
                  <a:pt x="30870" y="65507"/>
                </a:lnTo>
                <a:lnTo>
                  <a:pt x="65507" y="30870"/>
                </a:lnTo>
                <a:lnTo>
                  <a:pt x="109435" y="8156"/>
                </a:lnTo>
                <a:lnTo>
                  <a:pt x="160019" y="0"/>
                </a:lnTo>
                <a:lnTo>
                  <a:pt x="797052" y="0"/>
                </a:lnTo>
                <a:lnTo>
                  <a:pt x="846892" y="8156"/>
                </a:lnTo>
                <a:lnTo>
                  <a:pt x="890369" y="30870"/>
                </a:lnTo>
                <a:lnTo>
                  <a:pt x="924775" y="65507"/>
                </a:lnTo>
                <a:lnTo>
                  <a:pt x="947403" y="109435"/>
                </a:lnTo>
                <a:lnTo>
                  <a:pt x="955547" y="160019"/>
                </a:lnTo>
                <a:lnTo>
                  <a:pt x="955547" y="797051"/>
                </a:lnTo>
                <a:lnTo>
                  <a:pt x="947403" y="846892"/>
                </a:lnTo>
                <a:lnTo>
                  <a:pt x="924775" y="890369"/>
                </a:lnTo>
                <a:lnTo>
                  <a:pt x="890369" y="924775"/>
                </a:lnTo>
                <a:lnTo>
                  <a:pt x="846892" y="947403"/>
                </a:lnTo>
                <a:lnTo>
                  <a:pt x="797052" y="955547"/>
                </a:lnTo>
                <a:close/>
              </a:path>
            </a:pathLst>
          </a:custGeom>
          <a:solidFill>
            <a:srgbClr val="ACD8C3"/>
          </a:solidFill>
        </p:spPr>
        <p:txBody>
          <a:bodyPr wrap="square" lIns="0" tIns="0" rIns="0" bIns="0" rtlCol="0" anchor="ctr"/>
          <a:lstStyle/>
          <a:p>
            <a:pPr algn="ctr"/>
            <a:r>
              <a:rPr lang="fr-FR" sz="120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</a:t>
            </a:r>
            <a:r>
              <a:rPr lang="fr-FR" sz="1200">
                <a:latin typeface="Roboto" panose="02000000000000000000" pitchFamily="2" charset="0"/>
                <a:ea typeface="Roboto" panose="02000000000000000000" pitchFamily="2" charset="0"/>
              </a:rPr>
              <a:t>élocité</a:t>
            </a:r>
          </a:p>
        </p:txBody>
      </p:sp>
      <p:grpSp>
        <p:nvGrpSpPr>
          <p:cNvPr id="24" name="object 22">
            <a:extLst>
              <a:ext uri="{FF2B5EF4-FFF2-40B4-BE49-F238E27FC236}">
                <a16:creationId xmlns:a16="http://schemas.microsoft.com/office/drawing/2014/main" id="{21E1D37B-2047-214C-ACA0-B507AB5C1F03}"/>
              </a:ext>
            </a:extLst>
          </p:cNvPr>
          <p:cNvGrpSpPr/>
          <p:nvPr/>
        </p:nvGrpSpPr>
        <p:grpSpPr>
          <a:xfrm>
            <a:off x="2486799" y="3014902"/>
            <a:ext cx="955675" cy="955675"/>
            <a:chOff x="3348227" y="4799076"/>
            <a:chExt cx="955675" cy="955675"/>
          </a:xfrm>
        </p:grpSpPr>
        <p:sp>
          <p:nvSpPr>
            <p:cNvPr id="26" name="object 24">
              <a:extLst>
                <a:ext uri="{FF2B5EF4-FFF2-40B4-BE49-F238E27FC236}">
                  <a16:creationId xmlns:a16="http://schemas.microsoft.com/office/drawing/2014/main" id="{E2108E65-B965-5E4C-A016-702F3DF1B95E}"/>
                </a:ext>
              </a:extLst>
            </p:cNvPr>
            <p:cNvSpPr/>
            <p:nvPr/>
          </p:nvSpPr>
          <p:spPr>
            <a:xfrm>
              <a:off x="3348227" y="4799076"/>
              <a:ext cx="955675" cy="955675"/>
            </a:xfrm>
            <a:custGeom>
              <a:avLst/>
              <a:gdLst/>
              <a:ahLst/>
              <a:cxnLst/>
              <a:rect l="l" t="t" r="r" b="b"/>
              <a:pathLst>
                <a:path w="955675" h="955675">
                  <a:moveTo>
                    <a:pt x="795527" y="955547"/>
                  </a:moveTo>
                  <a:lnTo>
                    <a:pt x="158495" y="955547"/>
                  </a:lnTo>
                  <a:lnTo>
                    <a:pt x="108655" y="947403"/>
                  </a:lnTo>
                  <a:lnTo>
                    <a:pt x="65178" y="924775"/>
                  </a:lnTo>
                  <a:lnTo>
                    <a:pt x="30772" y="890369"/>
                  </a:lnTo>
                  <a:lnTo>
                    <a:pt x="8144" y="846892"/>
                  </a:lnTo>
                  <a:lnTo>
                    <a:pt x="0" y="797051"/>
                  </a:lnTo>
                  <a:lnTo>
                    <a:pt x="0" y="160019"/>
                  </a:lnTo>
                  <a:lnTo>
                    <a:pt x="8144" y="109435"/>
                  </a:lnTo>
                  <a:lnTo>
                    <a:pt x="30772" y="65507"/>
                  </a:lnTo>
                  <a:lnTo>
                    <a:pt x="65178" y="30870"/>
                  </a:lnTo>
                  <a:lnTo>
                    <a:pt x="108655" y="8156"/>
                  </a:lnTo>
                  <a:lnTo>
                    <a:pt x="158495" y="0"/>
                  </a:lnTo>
                  <a:lnTo>
                    <a:pt x="795527" y="0"/>
                  </a:lnTo>
                  <a:lnTo>
                    <a:pt x="846112" y="8156"/>
                  </a:lnTo>
                  <a:lnTo>
                    <a:pt x="890040" y="30870"/>
                  </a:lnTo>
                  <a:lnTo>
                    <a:pt x="924677" y="65507"/>
                  </a:lnTo>
                  <a:lnTo>
                    <a:pt x="947391" y="109435"/>
                  </a:lnTo>
                  <a:lnTo>
                    <a:pt x="955547" y="160019"/>
                  </a:lnTo>
                  <a:lnTo>
                    <a:pt x="955547" y="797051"/>
                  </a:lnTo>
                  <a:lnTo>
                    <a:pt x="947391" y="846892"/>
                  </a:lnTo>
                  <a:lnTo>
                    <a:pt x="924677" y="890369"/>
                  </a:lnTo>
                  <a:lnTo>
                    <a:pt x="890040" y="924775"/>
                  </a:lnTo>
                  <a:lnTo>
                    <a:pt x="846112" y="947403"/>
                  </a:lnTo>
                  <a:lnTo>
                    <a:pt x="795527" y="955547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 anchor="ctr"/>
            <a:lstStyle/>
            <a:p>
              <a:pPr algn="ctr"/>
              <a:r>
                <a:rPr lang="fr-FR" sz="120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V</a:t>
              </a:r>
              <a:r>
                <a:rPr lang="fr-FR" sz="1200">
                  <a:latin typeface="Roboto" panose="02000000000000000000" pitchFamily="2" charset="0"/>
                  <a:ea typeface="Roboto" panose="02000000000000000000" pitchFamily="2" charset="0"/>
                </a:rPr>
                <a:t>ariété</a:t>
              </a:r>
            </a:p>
          </p:txBody>
        </p:sp>
        <p:sp>
          <p:nvSpPr>
            <p:cNvPr id="27" name="object 25">
              <a:extLst>
                <a:ext uri="{FF2B5EF4-FFF2-40B4-BE49-F238E27FC236}">
                  <a16:creationId xmlns:a16="http://schemas.microsoft.com/office/drawing/2014/main" id="{B99C8D1B-60FB-A84A-85EE-505E697531EF}"/>
                </a:ext>
              </a:extLst>
            </p:cNvPr>
            <p:cNvSpPr/>
            <p:nvPr/>
          </p:nvSpPr>
          <p:spPr>
            <a:xfrm>
              <a:off x="3348227" y="4799076"/>
              <a:ext cx="955675" cy="955675"/>
            </a:xfrm>
            <a:custGeom>
              <a:avLst/>
              <a:gdLst/>
              <a:ahLst/>
              <a:cxnLst/>
              <a:rect l="l" t="t" r="r" b="b"/>
              <a:pathLst>
                <a:path w="955675" h="955675">
                  <a:moveTo>
                    <a:pt x="0" y="160019"/>
                  </a:moveTo>
                  <a:lnTo>
                    <a:pt x="8144" y="109435"/>
                  </a:lnTo>
                  <a:lnTo>
                    <a:pt x="30772" y="65507"/>
                  </a:lnTo>
                  <a:lnTo>
                    <a:pt x="65178" y="30870"/>
                  </a:lnTo>
                  <a:lnTo>
                    <a:pt x="108655" y="8156"/>
                  </a:lnTo>
                  <a:lnTo>
                    <a:pt x="158495" y="0"/>
                  </a:lnTo>
                  <a:lnTo>
                    <a:pt x="795527" y="0"/>
                  </a:lnTo>
                  <a:lnTo>
                    <a:pt x="846112" y="8156"/>
                  </a:lnTo>
                  <a:lnTo>
                    <a:pt x="890040" y="30870"/>
                  </a:lnTo>
                  <a:lnTo>
                    <a:pt x="924677" y="65507"/>
                  </a:lnTo>
                  <a:lnTo>
                    <a:pt x="947391" y="109435"/>
                  </a:lnTo>
                  <a:lnTo>
                    <a:pt x="955547" y="160019"/>
                  </a:lnTo>
                  <a:lnTo>
                    <a:pt x="955547" y="797051"/>
                  </a:lnTo>
                  <a:lnTo>
                    <a:pt x="947391" y="846892"/>
                  </a:lnTo>
                  <a:lnTo>
                    <a:pt x="924677" y="890369"/>
                  </a:lnTo>
                  <a:lnTo>
                    <a:pt x="890040" y="924775"/>
                  </a:lnTo>
                  <a:lnTo>
                    <a:pt x="846112" y="947403"/>
                  </a:lnTo>
                  <a:lnTo>
                    <a:pt x="795527" y="955547"/>
                  </a:lnTo>
                  <a:lnTo>
                    <a:pt x="158495" y="955547"/>
                  </a:lnTo>
                  <a:lnTo>
                    <a:pt x="108655" y="947403"/>
                  </a:lnTo>
                  <a:lnTo>
                    <a:pt x="65178" y="924775"/>
                  </a:lnTo>
                  <a:lnTo>
                    <a:pt x="30772" y="890369"/>
                  </a:lnTo>
                  <a:lnTo>
                    <a:pt x="8144" y="846892"/>
                  </a:lnTo>
                  <a:lnTo>
                    <a:pt x="0" y="797051"/>
                  </a:lnTo>
                  <a:lnTo>
                    <a:pt x="0" y="160019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lang="fr-FR" sz="12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9" name="object 27">
            <a:extLst>
              <a:ext uri="{FF2B5EF4-FFF2-40B4-BE49-F238E27FC236}">
                <a16:creationId xmlns:a16="http://schemas.microsoft.com/office/drawing/2014/main" id="{B454AA8E-D1B1-D042-A656-B7A6504883C7}"/>
              </a:ext>
            </a:extLst>
          </p:cNvPr>
          <p:cNvGrpSpPr/>
          <p:nvPr/>
        </p:nvGrpSpPr>
        <p:grpSpPr>
          <a:xfrm>
            <a:off x="6594538" y="3138556"/>
            <a:ext cx="680403" cy="693421"/>
            <a:chOff x="8470392" y="4888992"/>
            <a:chExt cx="840105" cy="803275"/>
          </a:xfrm>
        </p:grpSpPr>
        <p:sp>
          <p:nvSpPr>
            <p:cNvPr id="30" name="object 28">
              <a:extLst>
                <a:ext uri="{FF2B5EF4-FFF2-40B4-BE49-F238E27FC236}">
                  <a16:creationId xmlns:a16="http://schemas.microsoft.com/office/drawing/2014/main" id="{2A1CF4D1-70FC-5540-9799-4EE9BD5BF951}"/>
                </a:ext>
              </a:extLst>
            </p:cNvPr>
            <p:cNvSpPr/>
            <p:nvPr/>
          </p:nvSpPr>
          <p:spPr>
            <a:xfrm>
              <a:off x="8470392" y="4888992"/>
              <a:ext cx="840105" cy="803275"/>
            </a:xfrm>
            <a:custGeom>
              <a:avLst/>
              <a:gdLst/>
              <a:ahLst/>
              <a:cxnLst/>
              <a:rect l="l" t="t" r="r" b="b"/>
              <a:pathLst>
                <a:path w="840104" h="803275">
                  <a:moveTo>
                    <a:pt x="420623" y="803148"/>
                  </a:moveTo>
                  <a:lnTo>
                    <a:pt x="371691" y="800446"/>
                  </a:lnTo>
                  <a:lnTo>
                    <a:pt x="324385" y="792542"/>
                  </a:lnTo>
                  <a:lnTo>
                    <a:pt x="279025" y="779739"/>
                  </a:lnTo>
                  <a:lnTo>
                    <a:pt x="235931" y="762342"/>
                  </a:lnTo>
                  <a:lnTo>
                    <a:pt x="195423" y="740652"/>
                  </a:lnTo>
                  <a:lnTo>
                    <a:pt x="157820" y="714973"/>
                  </a:lnTo>
                  <a:lnTo>
                    <a:pt x="123444" y="685609"/>
                  </a:lnTo>
                  <a:lnTo>
                    <a:pt x="92612" y="652862"/>
                  </a:lnTo>
                  <a:lnTo>
                    <a:pt x="65647" y="617037"/>
                  </a:lnTo>
                  <a:lnTo>
                    <a:pt x="42867" y="578435"/>
                  </a:lnTo>
                  <a:lnTo>
                    <a:pt x="24592" y="537361"/>
                  </a:lnTo>
                  <a:lnTo>
                    <a:pt x="11143" y="494118"/>
                  </a:lnTo>
                  <a:lnTo>
                    <a:pt x="2839" y="449008"/>
                  </a:lnTo>
                  <a:lnTo>
                    <a:pt x="0" y="402336"/>
                  </a:lnTo>
                  <a:lnTo>
                    <a:pt x="2839" y="355359"/>
                  </a:lnTo>
                  <a:lnTo>
                    <a:pt x="11143" y="309989"/>
                  </a:lnTo>
                  <a:lnTo>
                    <a:pt x="24592" y="266525"/>
                  </a:lnTo>
                  <a:lnTo>
                    <a:pt x="42867" y="225267"/>
                  </a:lnTo>
                  <a:lnTo>
                    <a:pt x="65647" y="186515"/>
                  </a:lnTo>
                  <a:lnTo>
                    <a:pt x="92612" y="150569"/>
                  </a:lnTo>
                  <a:lnTo>
                    <a:pt x="123443" y="117729"/>
                  </a:lnTo>
                  <a:lnTo>
                    <a:pt x="157820" y="88294"/>
                  </a:lnTo>
                  <a:lnTo>
                    <a:pt x="195423" y="62565"/>
                  </a:lnTo>
                  <a:lnTo>
                    <a:pt x="235931" y="40841"/>
                  </a:lnTo>
                  <a:lnTo>
                    <a:pt x="279025" y="23423"/>
                  </a:lnTo>
                  <a:lnTo>
                    <a:pt x="324385" y="10610"/>
                  </a:lnTo>
                  <a:lnTo>
                    <a:pt x="371691" y="2702"/>
                  </a:lnTo>
                  <a:lnTo>
                    <a:pt x="420623" y="0"/>
                  </a:lnTo>
                  <a:lnTo>
                    <a:pt x="469534" y="2702"/>
                  </a:lnTo>
                  <a:lnTo>
                    <a:pt x="516778" y="10610"/>
                  </a:lnTo>
                  <a:lnTo>
                    <a:pt x="562042" y="23423"/>
                  </a:lnTo>
                  <a:lnTo>
                    <a:pt x="605014" y="40841"/>
                  </a:lnTo>
                  <a:lnTo>
                    <a:pt x="645380" y="62565"/>
                  </a:lnTo>
                  <a:lnTo>
                    <a:pt x="682827" y="88294"/>
                  </a:lnTo>
                  <a:lnTo>
                    <a:pt x="717042" y="117729"/>
                  </a:lnTo>
                  <a:lnTo>
                    <a:pt x="747710" y="150569"/>
                  </a:lnTo>
                  <a:lnTo>
                    <a:pt x="774520" y="186515"/>
                  </a:lnTo>
                  <a:lnTo>
                    <a:pt x="797158" y="225267"/>
                  </a:lnTo>
                  <a:lnTo>
                    <a:pt x="815311" y="266525"/>
                  </a:lnTo>
                  <a:lnTo>
                    <a:pt x="828665" y="309989"/>
                  </a:lnTo>
                  <a:lnTo>
                    <a:pt x="836907" y="355359"/>
                  </a:lnTo>
                  <a:lnTo>
                    <a:pt x="839724" y="402336"/>
                  </a:lnTo>
                  <a:lnTo>
                    <a:pt x="836907" y="449008"/>
                  </a:lnTo>
                  <a:lnTo>
                    <a:pt x="828665" y="494118"/>
                  </a:lnTo>
                  <a:lnTo>
                    <a:pt x="815311" y="537361"/>
                  </a:lnTo>
                  <a:lnTo>
                    <a:pt x="797158" y="578435"/>
                  </a:lnTo>
                  <a:lnTo>
                    <a:pt x="774520" y="617037"/>
                  </a:lnTo>
                  <a:lnTo>
                    <a:pt x="747710" y="652862"/>
                  </a:lnTo>
                  <a:lnTo>
                    <a:pt x="717042" y="685609"/>
                  </a:lnTo>
                  <a:lnTo>
                    <a:pt x="682827" y="714973"/>
                  </a:lnTo>
                  <a:lnTo>
                    <a:pt x="645380" y="740652"/>
                  </a:lnTo>
                  <a:lnTo>
                    <a:pt x="605014" y="762342"/>
                  </a:lnTo>
                  <a:lnTo>
                    <a:pt x="562042" y="779739"/>
                  </a:lnTo>
                  <a:lnTo>
                    <a:pt x="516778" y="792542"/>
                  </a:lnTo>
                  <a:lnTo>
                    <a:pt x="469534" y="800446"/>
                  </a:lnTo>
                  <a:lnTo>
                    <a:pt x="420623" y="803148"/>
                  </a:lnTo>
                  <a:close/>
                </a:path>
              </a:pathLst>
            </a:custGeom>
            <a:solidFill>
              <a:srgbClr val="ACD8C3"/>
            </a:solidFill>
          </p:spPr>
          <p:txBody>
            <a:bodyPr wrap="square" lIns="0" tIns="0" rIns="0" bIns="0" rtlCol="0"/>
            <a:lstStyle/>
            <a:p>
              <a:endParaRPr lang="fr-FR" sz="12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1" name="object 29">
              <a:extLst>
                <a:ext uri="{FF2B5EF4-FFF2-40B4-BE49-F238E27FC236}">
                  <a16:creationId xmlns:a16="http://schemas.microsoft.com/office/drawing/2014/main" id="{F346ACA6-255B-454D-9D8D-89FB013F8171}"/>
                </a:ext>
              </a:extLst>
            </p:cNvPr>
            <p:cNvSpPr/>
            <p:nvPr/>
          </p:nvSpPr>
          <p:spPr>
            <a:xfrm>
              <a:off x="8560307" y="4966715"/>
              <a:ext cx="662940" cy="662940"/>
            </a:xfrm>
            <a:custGeom>
              <a:avLst/>
              <a:gdLst/>
              <a:ahLst/>
              <a:cxnLst/>
              <a:rect l="l" t="t" r="r" b="b"/>
              <a:pathLst>
                <a:path w="662940" h="662939">
                  <a:moveTo>
                    <a:pt x="0" y="330708"/>
                  </a:moveTo>
                  <a:lnTo>
                    <a:pt x="3581" y="281785"/>
                  </a:lnTo>
                  <a:lnTo>
                    <a:pt x="13991" y="235109"/>
                  </a:lnTo>
                  <a:lnTo>
                    <a:pt x="30729" y="191188"/>
                  </a:lnTo>
                  <a:lnTo>
                    <a:pt x="53293" y="150530"/>
                  </a:lnTo>
                  <a:lnTo>
                    <a:pt x="81180" y="113643"/>
                  </a:lnTo>
                  <a:lnTo>
                    <a:pt x="113891" y="81037"/>
                  </a:lnTo>
                  <a:lnTo>
                    <a:pt x="150922" y="53219"/>
                  </a:lnTo>
                  <a:lnTo>
                    <a:pt x="191774" y="30698"/>
                  </a:lnTo>
                  <a:lnTo>
                    <a:pt x="235944" y="13982"/>
                  </a:lnTo>
                  <a:lnTo>
                    <a:pt x="282930" y="3580"/>
                  </a:lnTo>
                  <a:lnTo>
                    <a:pt x="332232" y="0"/>
                  </a:lnTo>
                  <a:lnTo>
                    <a:pt x="381154" y="3580"/>
                  </a:lnTo>
                  <a:lnTo>
                    <a:pt x="427830" y="13982"/>
                  </a:lnTo>
                  <a:lnTo>
                    <a:pt x="471751" y="30698"/>
                  </a:lnTo>
                  <a:lnTo>
                    <a:pt x="512409" y="53219"/>
                  </a:lnTo>
                  <a:lnTo>
                    <a:pt x="549296" y="81037"/>
                  </a:lnTo>
                  <a:lnTo>
                    <a:pt x="581902" y="113643"/>
                  </a:lnTo>
                  <a:lnTo>
                    <a:pt x="609720" y="150530"/>
                  </a:lnTo>
                  <a:lnTo>
                    <a:pt x="632241" y="191188"/>
                  </a:lnTo>
                  <a:lnTo>
                    <a:pt x="648957" y="235109"/>
                  </a:lnTo>
                  <a:lnTo>
                    <a:pt x="659359" y="281785"/>
                  </a:lnTo>
                  <a:lnTo>
                    <a:pt x="662939" y="330708"/>
                  </a:lnTo>
                  <a:lnTo>
                    <a:pt x="659359" y="379666"/>
                  </a:lnTo>
                  <a:lnTo>
                    <a:pt x="648957" y="426439"/>
                  </a:lnTo>
                  <a:lnTo>
                    <a:pt x="632241" y="470506"/>
                  </a:lnTo>
                  <a:lnTo>
                    <a:pt x="609720" y="511343"/>
                  </a:lnTo>
                  <a:lnTo>
                    <a:pt x="581902" y="548430"/>
                  </a:lnTo>
                  <a:lnTo>
                    <a:pt x="549296" y="581244"/>
                  </a:lnTo>
                  <a:lnTo>
                    <a:pt x="512409" y="609262"/>
                  </a:lnTo>
                  <a:lnTo>
                    <a:pt x="471751" y="631963"/>
                  </a:lnTo>
                  <a:lnTo>
                    <a:pt x="427830" y="648824"/>
                  </a:lnTo>
                  <a:lnTo>
                    <a:pt x="381154" y="659324"/>
                  </a:lnTo>
                  <a:lnTo>
                    <a:pt x="332232" y="662940"/>
                  </a:lnTo>
                  <a:lnTo>
                    <a:pt x="282930" y="659324"/>
                  </a:lnTo>
                  <a:lnTo>
                    <a:pt x="235944" y="648824"/>
                  </a:lnTo>
                  <a:lnTo>
                    <a:pt x="191774" y="631963"/>
                  </a:lnTo>
                  <a:lnTo>
                    <a:pt x="150922" y="609262"/>
                  </a:lnTo>
                  <a:lnTo>
                    <a:pt x="113891" y="581244"/>
                  </a:lnTo>
                  <a:lnTo>
                    <a:pt x="81180" y="548430"/>
                  </a:lnTo>
                  <a:lnTo>
                    <a:pt x="53293" y="511343"/>
                  </a:lnTo>
                  <a:lnTo>
                    <a:pt x="30729" y="470506"/>
                  </a:lnTo>
                  <a:lnTo>
                    <a:pt x="13991" y="426439"/>
                  </a:lnTo>
                  <a:lnTo>
                    <a:pt x="3581" y="379666"/>
                  </a:lnTo>
                  <a:lnTo>
                    <a:pt x="0" y="330708"/>
                  </a:lnTo>
                </a:path>
                <a:path w="662940" h="662939">
                  <a:moveTo>
                    <a:pt x="0" y="330708"/>
                  </a:moveTo>
                  <a:lnTo>
                    <a:pt x="3581" y="281785"/>
                  </a:lnTo>
                  <a:lnTo>
                    <a:pt x="13991" y="235109"/>
                  </a:lnTo>
                  <a:lnTo>
                    <a:pt x="30729" y="191188"/>
                  </a:lnTo>
                  <a:lnTo>
                    <a:pt x="53293" y="150530"/>
                  </a:lnTo>
                  <a:lnTo>
                    <a:pt x="81180" y="113643"/>
                  </a:lnTo>
                  <a:lnTo>
                    <a:pt x="113891" y="81037"/>
                  </a:lnTo>
                  <a:lnTo>
                    <a:pt x="150922" y="53219"/>
                  </a:lnTo>
                  <a:lnTo>
                    <a:pt x="191774" y="30698"/>
                  </a:lnTo>
                  <a:lnTo>
                    <a:pt x="235944" y="13982"/>
                  </a:lnTo>
                  <a:lnTo>
                    <a:pt x="282930" y="3580"/>
                  </a:lnTo>
                  <a:lnTo>
                    <a:pt x="332232" y="0"/>
                  </a:lnTo>
                  <a:lnTo>
                    <a:pt x="381154" y="3580"/>
                  </a:lnTo>
                  <a:lnTo>
                    <a:pt x="427830" y="13982"/>
                  </a:lnTo>
                  <a:lnTo>
                    <a:pt x="471751" y="30698"/>
                  </a:lnTo>
                  <a:lnTo>
                    <a:pt x="512409" y="53219"/>
                  </a:lnTo>
                  <a:lnTo>
                    <a:pt x="549296" y="81037"/>
                  </a:lnTo>
                  <a:lnTo>
                    <a:pt x="581902" y="113643"/>
                  </a:lnTo>
                  <a:lnTo>
                    <a:pt x="609720" y="150530"/>
                  </a:lnTo>
                  <a:lnTo>
                    <a:pt x="632241" y="191188"/>
                  </a:lnTo>
                  <a:lnTo>
                    <a:pt x="648957" y="235109"/>
                  </a:lnTo>
                  <a:lnTo>
                    <a:pt x="659359" y="281785"/>
                  </a:lnTo>
                  <a:lnTo>
                    <a:pt x="662939" y="330708"/>
                  </a:lnTo>
                  <a:lnTo>
                    <a:pt x="659359" y="379666"/>
                  </a:lnTo>
                  <a:lnTo>
                    <a:pt x="648957" y="426439"/>
                  </a:lnTo>
                  <a:lnTo>
                    <a:pt x="632241" y="470506"/>
                  </a:lnTo>
                  <a:lnTo>
                    <a:pt x="609720" y="511343"/>
                  </a:lnTo>
                  <a:lnTo>
                    <a:pt x="581902" y="548430"/>
                  </a:lnTo>
                  <a:lnTo>
                    <a:pt x="549296" y="581244"/>
                  </a:lnTo>
                  <a:lnTo>
                    <a:pt x="512409" y="609262"/>
                  </a:lnTo>
                  <a:lnTo>
                    <a:pt x="471751" y="631963"/>
                  </a:lnTo>
                  <a:lnTo>
                    <a:pt x="427830" y="648824"/>
                  </a:lnTo>
                  <a:lnTo>
                    <a:pt x="381154" y="659324"/>
                  </a:lnTo>
                  <a:lnTo>
                    <a:pt x="332232" y="662940"/>
                  </a:lnTo>
                  <a:lnTo>
                    <a:pt x="282930" y="659324"/>
                  </a:lnTo>
                  <a:lnTo>
                    <a:pt x="235944" y="648824"/>
                  </a:lnTo>
                  <a:lnTo>
                    <a:pt x="191774" y="631963"/>
                  </a:lnTo>
                  <a:lnTo>
                    <a:pt x="150922" y="609262"/>
                  </a:lnTo>
                  <a:lnTo>
                    <a:pt x="113891" y="581244"/>
                  </a:lnTo>
                  <a:lnTo>
                    <a:pt x="81180" y="548430"/>
                  </a:lnTo>
                  <a:lnTo>
                    <a:pt x="53293" y="511343"/>
                  </a:lnTo>
                  <a:lnTo>
                    <a:pt x="30729" y="470506"/>
                  </a:lnTo>
                  <a:lnTo>
                    <a:pt x="13991" y="426439"/>
                  </a:lnTo>
                  <a:lnTo>
                    <a:pt x="3581" y="379666"/>
                  </a:lnTo>
                  <a:lnTo>
                    <a:pt x="0" y="330708"/>
                  </a:lnTo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lang="fr-FR" sz="12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2" name="object 30">
              <a:extLst>
                <a:ext uri="{FF2B5EF4-FFF2-40B4-BE49-F238E27FC236}">
                  <a16:creationId xmlns:a16="http://schemas.microsoft.com/office/drawing/2014/main" id="{ACE10C2E-E5C8-AB42-9A21-5F4BA63B7839}"/>
                </a:ext>
              </a:extLst>
            </p:cNvPr>
            <p:cNvSpPr/>
            <p:nvPr/>
          </p:nvSpPr>
          <p:spPr>
            <a:xfrm>
              <a:off x="8715755" y="4960619"/>
              <a:ext cx="447040" cy="506095"/>
            </a:xfrm>
            <a:custGeom>
              <a:avLst/>
              <a:gdLst/>
              <a:ahLst/>
              <a:cxnLst/>
              <a:rect l="l" t="t" r="r" b="b"/>
              <a:pathLst>
                <a:path w="447040" h="506095">
                  <a:moveTo>
                    <a:pt x="149352" y="505968"/>
                  </a:moveTo>
                  <a:lnTo>
                    <a:pt x="102217" y="497299"/>
                  </a:lnTo>
                  <a:lnTo>
                    <a:pt x="61228" y="473195"/>
                  </a:lnTo>
                  <a:lnTo>
                    <a:pt x="28870" y="436510"/>
                  </a:lnTo>
                  <a:lnTo>
                    <a:pt x="7632" y="390095"/>
                  </a:lnTo>
                  <a:lnTo>
                    <a:pt x="0" y="336804"/>
                  </a:lnTo>
                  <a:lnTo>
                    <a:pt x="7632" y="283671"/>
                  </a:lnTo>
                  <a:lnTo>
                    <a:pt x="28870" y="237634"/>
                  </a:lnTo>
                  <a:lnTo>
                    <a:pt x="61228" y="201399"/>
                  </a:lnTo>
                  <a:lnTo>
                    <a:pt x="102217" y="177674"/>
                  </a:lnTo>
                  <a:lnTo>
                    <a:pt x="149352" y="169164"/>
                  </a:lnTo>
                  <a:lnTo>
                    <a:pt x="191806" y="165711"/>
                  </a:lnTo>
                  <a:lnTo>
                    <a:pt x="234260" y="155354"/>
                  </a:lnTo>
                  <a:lnTo>
                    <a:pt x="276714" y="138093"/>
                  </a:lnTo>
                  <a:lnTo>
                    <a:pt x="319169" y="113926"/>
                  </a:lnTo>
                  <a:lnTo>
                    <a:pt x="361623" y="82855"/>
                  </a:lnTo>
                  <a:lnTo>
                    <a:pt x="404077" y="44880"/>
                  </a:lnTo>
                  <a:lnTo>
                    <a:pt x="446532" y="0"/>
                  </a:lnTo>
                  <a:lnTo>
                    <a:pt x="411673" y="42288"/>
                  </a:lnTo>
                  <a:lnTo>
                    <a:pt x="381404" y="84558"/>
                  </a:lnTo>
                  <a:lnTo>
                    <a:pt x="355743" y="126792"/>
                  </a:lnTo>
                  <a:lnTo>
                    <a:pt x="334708" y="168973"/>
                  </a:lnTo>
                  <a:lnTo>
                    <a:pt x="318316" y="211082"/>
                  </a:lnTo>
                  <a:lnTo>
                    <a:pt x="306585" y="253103"/>
                  </a:lnTo>
                  <a:lnTo>
                    <a:pt x="299534" y="295016"/>
                  </a:lnTo>
                  <a:lnTo>
                    <a:pt x="297180" y="336804"/>
                  </a:lnTo>
                  <a:lnTo>
                    <a:pt x="289706" y="390095"/>
                  </a:lnTo>
                  <a:lnTo>
                    <a:pt x="268845" y="436510"/>
                  </a:lnTo>
                  <a:lnTo>
                    <a:pt x="236939" y="473195"/>
                  </a:lnTo>
                  <a:lnTo>
                    <a:pt x="196327" y="497299"/>
                  </a:lnTo>
                  <a:lnTo>
                    <a:pt x="149352" y="505968"/>
                  </a:lnTo>
                  <a:close/>
                </a:path>
              </a:pathLst>
            </a:custGeom>
            <a:solidFill>
              <a:srgbClr val="EFE6D6"/>
            </a:solidFill>
          </p:spPr>
          <p:txBody>
            <a:bodyPr wrap="square" lIns="0" tIns="0" rIns="0" bIns="0" rtlCol="0"/>
            <a:lstStyle/>
            <a:p>
              <a:endParaRPr lang="fr-FR" sz="12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33" name="object 31">
              <a:extLst>
                <a:ext uri="{FF2B5EF4-FFF2-40B4-BE49-F238E27FC236}">
                  <a16:creationId xmlns:a16="http://schemas.microsoft.com/office/drawing/2014/main" id="{66430B2E-0E51-114F-960C-A8E807A0C98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8051" y="5219699"/>
              <a:ext cx="158495" cy="156972"/>
            </a:xfrm>
            <a:prstGeom prst="rect">
              <a:avLst/>
            </a:prstGeom>
          </p:spPr>
        </p:pic>
      </p:grpSp>
      <p:sp>
        <p:nvSpPr>
          <p:cNvPr id="34" name="object 32">
            <a:extLst>
              <a:ext uri="{FF2B5EF4-FFF2-40B4-BE49-F238E27FC236}">
                <a16:creationId xmlns:a16="http://schemas.microsoft.com/office/drawing/2014/main" id="{53CE4169-AF8E-9749-AED7-FC9AF6582ECF}"/>
              </a:ext>
            </a:extLst>
          </p:cNvPr>
          <p:cNvSpPr/>
          <p:nvPr/>
        </p:nvSpPr>
        <p:spPr>
          <a:xfrm>
            <a:off x="2609670" y="866131"/>
            <a:ext cx="745235" cy="707287"/>
          </a:xfrm>
          <a:custGeom>
            <a:avLst/>
            <a:gdLst/>
            <a:ahLst/>
            <a:cxnLst/>
            <a:rect l="l" t="t" r="r" b="b"/>
            <a:pathLst>
              <a:path w="990600" h="890269">
                <a:moveTo>
                  <a:pt x="176784" y="638568"/>
                </a:moveTo>
                <a:lnTo>
                  <a:pt x="0" y="638568"/>
                </a:lnTo>
                <a:lnTo>
                  <a:pt x="0" y="890028"/>
                </a:lnTo>
                <a:lnTo>
                  <a:pt x="176784" y="890028"/>
                </a:lnTo>
                <a:lnTo>
                  <a:pt x="176784" y="638568"/>
                </a:lnTo>
                <a:close/>
              </a:path>
              <a:path w="990600" h="890269">
                <a:moveTo>
                  <a:pt x="455676" y="473976"/>
                </a:moveTo>
                <a:lnTo>
                  <a:pt x="278892" y="473976"/>
                </a:lnTo>
                <a:lnTo>
                  <a:pt x="278892" y="883920"/>
                </a:lnTo>
                <a:lnTo>
                  <a:pt x="455676" y="883920"/>
                </a:lnTo>
                <a:lnTo>
                  <a:pt x="455676" y="473976"/>
                </a:lnTo>
                <a:close/>
              </a:path>
              <a:path w="990600" h="890269">
                <a:moveTo>
                  <a:pt x="733044" y="289572"/>
                </a:moveTo>
                <a:lnTo>
                  <a:pt x="556260" y="289572"/>
                </a:lnTo>
                <a:lnTo>
                  <a:pt x="556260" y="890028"/>
                </a:lnTo>
                <a:lnTo>
                  <a:pt x="733044" y="890028"/>
                </a:lnTo>
                <a:lnTo>
                  <a:pt x="733044" y="289572"/>
                </a:lnTo>
                <a:close/>
              </a:path>
              <a:path w="990600" h="890269">
                <a:moveTo>
                  <a:pt x="990600" y="0"/>
                </a:moveTo>
                <a:lnTo>
                  <a:pt x="813816" y="0"/>
                </a:lnTo>
                <a:lnTo>
                  <a:pt x="813816" y="890028"/>
                </a:lnTo>
                <a:lnTo>
                  <a:pt x="990600" y="890028"/>
                </a:lnTo>
                <a:lnTo>
                  <a:pt x="990600" y="0"/>
                </a:lnTo>
                <a:close/>
              </a:path>
            </a:pathLst>
          </a:custGeom>
          <a:solidFill>
            <a:srgbClr val="87B6CA"/>
          </a:solidFill>
        </p:spPr>
        <p:txBody>
          <a:bodyPr wrap="square" lIns="0" tIns="0" rIns="0" bIns="0" rtlCol="0"/>
          <a:lstStyle/>
          <a:p>
            <a:endParaRPr lang="fr-FR" sz="12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5" name="object 33">
            <a:extLst>
              <a:ext uri="{FF2B5EF4-FFF2-40B4-BE49-F238E27FC236}">
                <a16:creationId xmlns:a16="http://schemas.microsoft.com/office/drawing/2014/main" id="{E0F3477F-5FC2-B041-8587-588B12CE5B1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7233" y="3138557"/>
            <a:ext cx="1408175" cy="693420"/>
          </a:xfrm>
          <a:prstGeom prst="rect">
            <a:avLst/>
          </a:prstGeom>
        </p:spPr>
      </p:pic>
      <p:sp>
        <p:nvSpPr>
          <p:cNvPr id="36" name="object 34">
            <a:extLst>
              <a:ext uri="{FF2B5EF4-FFF2-40B4-BE49-F238E27FC236}">
                <a16:creationId xmlns:a16="http://schemas.microsoft.com/office/drawing/2014/main" id="{B8528E48-4112-354C-9F48-ED563B221078}"/>
              </a:ext>
            </a:extLst>
          </p:cNvPr>
          <p:cNvSpPr txBox="1"/>
          <p:nvPr/>
        </p:nvSpPr>
        <p:spPr>
          <a:xfrm>
            <a:off x="2056601" y="1707937"/>
            <a:ext cx="2250329" cy="38600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fr-FR" sz="1200" b="1" spc="-5">
                <a:solidFill>
                  <a:srgbClr val="4683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</a:t>
            </a:r>
            <a:r>
              <a:rPr lang="fr-FR" sz="1200" b="1" spc="-20">
                <a:solidFill>
                  <a:srgbClr val="4683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1200" b="1" spc="20">
                <a:solidFill>
                  <a:srgbClr val="4683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</a:t>
            </a:r>
            <a:r>
              <a:rPr lang="fr-FR" sz="1200" b="1" spc="-20">
                <a:solidFill>
                  <a:srgbClr val="4683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1200" b="1" spc="15">
                <a:solidFill>
                  <a:srgbClr val="4683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données</a:t>
            </a:r>
            <a:r>
              <a:rPr lang="fr-FR" sz="1200" b="1" spc="-25">
                <a:solidFill>
                  <a:srgbClr val="4683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1200" spc="10">
                <a:solidFill>
                  <a:srgbClr val="4683A0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considérables</a:t>
            </a:r>
            <a:r>
              <a:rPr lang="fr-FR" sz="1200" spc="5">
                <a:solidFill>
                  <a:srgbClr val="4683A0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fr-FR" sz="1200" spc="15">
                <a:solidFill>
                  <a:srgbClr val="4683A0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à</a:t>
            </a:r>
            <a:r>
              <a:rPr lang="fr-FR" sz="1200">
                <a:solidFill>
                  <a:srgbClr val="4683A0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fr-FR" sz="1200" spc="10">
                <a:solidFill>
                  <a:srgbClr val="4683A0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traiter</a:t>
            </a:r>
            <a:endParaRPr lang="fr-FR" sz="1200">
              <a:latin typeface="Roboto" panose="02000000000000000000" pitchFamily="2" charset="0"/>
              <a:ea typeface="Roboto" panose="02000000000000000000" pitchFamily="2" charset="0"/>
              <a:cs typeface="Arial MT"/>
            </a:endParaRPr>
          </a:p>
        </p:txBody>
      </p:sp>
      <p:pic>
        <p:nvPicPr>
          <p:cNvPr id="41" name="object 39">
            <a:extLst>
              <a:ext uri="{FF2B5EF4-FFF2-40B4-BE49-F238E27FC236}">
                <a16:creationId xmlns:a16="http://schemas.microsoft.com/office/drawing/2014/main" id="{99FFAB57-23AF-C545-A6DA-356691274BAF}"/>
              </a:ext>
            </a:extLst>
          </p:cNvPr>
          <p:cNvPicPr/>
          <p:nvPr/>
        </p:nvPicPr>
        <p:blipFill>
          <a:blip r:embed="rId6" cstate="print">
            <a:clrChange>
              <a:clrFrom>
                <a:srgbClr val="E9E3D3"/>
              </a:clrFrom>
              <a:clrTo>
                <a:srgbClr val="E9E3D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3543" y="1071663"/>
            <a:ext cx="537972" cy="537971"/>
          </a:xfrm>
          <a:prstGeom prst="rect">
            <a:avLst/>
          </a:prstGeom>
        </p:spPr>
      </p:pic>
      <p:sp>
        <p:nvSpPr>
          <p:cNvPr id="42" name="object 40">
            <a:extLst>
              <a:ext uri="{FF2B5EF4-FFF2-40B4-BE49-F238E27FC236}">
                <a16:creationId xmlns:a16="http://schemas.microsoft.com/office/drawing/2014/main" id="{74D6714A-6EFE-9249-891E-B2A394853419}"/>
              </a:ext>
            </a:extLst>
          </p:cNvPr>
          <p:cNvSpPr txBox="1"/>
          <p:nvPr/>
        </p:nvSpPr>
        <p:spPr>
          <a:xfrm>
            <a:off x="5458041" y="4071858"/>
            <a:ext cx="3264310" cy="5943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904875">
              <a:lnSpc>
                <a:spcPct val="101899"/>
              </a:lnSpc>
              <a:spcBef>
                <a:spcPts val="95"/>
              </a:spcBef>
            </a:pPr>
            <a:r>
              <a:rPr lang="fr-FR" sz="1200" b="1" spc="5">
                <a:solidFill>
                  <a:srgbClr val="46937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Vitesse </a:t>
            </a:r>
            <a:r>
              <a:rPr lang="fr-FR" sz="1200" b="1" spc="20">
                <a:solidFill>
                  <a:srgbClr val="46937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 </a:t>
            </a:r>
            <a:r>
              <a:rPr lang="fr-FR" sz="1200" b="1" spc="10">
                <a:solidFill>
                  <a:srgbClr val="46937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création</a:t>
            </a:r>
          </a:p>
          <a:p>
            <a:pPr marL="12700" marR="904875">
              <a:lnSpc>
                <a:spcPct val="101899"/>
              </a:lnSpc>
              <a:spcBef>
                <a:spcPts val="95"/>
              </a:spcBef>
            </a:pPr>
            <a:r>
              <a:rPr lang="fr-FR" sz="1200" spc="10">
                <a:solidFill>
                  <a:srgbClr val="469370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fréquence</a:t>
            </a:r>
            <a:r>
              <a:rPr lang="fr-FR" sz="1200" spc="-40">
                <a:solidFill>
                  <a:srgbClr val="469370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fr-FR" sz="1200" spc="20">
                <a:solidFill>
                  <a:srgbClr val="469370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de</a:t>
            </a:r>
            <a:r>
              <a:rPr lang="fr-FR" sz="1200" spc="-20">
                <a:solidFill>
                  <a:srgbClr val="469370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fr-FR" sz="1200" spc="10">
                <a:solidFill>
                  <a:srgbClr val="469370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création</a:t>
            </a:r>
          </a:p>
          <a:p>
            <a:pPr marL="12700" marR="904875">
              <a:lnSpc>
                <a:spcPct val="101899"/>
              </a:lnSpc>
              <a:spcBef>
                <a:spcPts val="95"/>
              </a:spcBef>
            </a:pPr>
            <a:r>
              <a:rPr lang="fr-FR" sz="1200" spc="10">
                <a:solidFill>
                  <a:srgbClr val="469370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collecte</a:t>
            </a:r>
            <a:r>
              <a:rPr lang="fr-FR" sz="1200" spc="-25">
                <a:solidFill>
                  <a:srgbClr val="469370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fr-FR" sz="1200" spc="5">
                <a:solidFill>
                  <a:srgbClr val="469370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et </a:t>
            </a:r>
            <a:r>
              <a:rPr lang="fr-FR" sz="1200" spc="10">
                <a:solidFill>
                  <a:srgbClr val="469370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partage</a:t>
            </a:r>
            <a:r>
              <a:rPr lang="fr-FR" sz="1200" spc="-5">
                <a:solidFill>
                  <a:srgbClr val="469370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fr-FR" sz="1200" spc="15">
                <a:solidFill>
                  <a:srgbClr val="469370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des</a:t>
            </a:r>
            <a:r>
              <a:rPr lang="fr-FR" sz="1200">
                <a:solidFill>
                  <a:srgbClr val="469370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fr-FR" sz="1200" spc="10">
                <a:solidFill>
                  <a:srgbClr val="469370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données</a:t>
            </a:r>
            <a:endParaRPr lang="fr-FR" sz="1200"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</p:txBody>
      </p:sp>
      <p:sp>
        <p:nvSpPr>
          <p:cNvPr id="43" name="object 41">
            <a:extLst>
              <a:ext uri="{FF2B5EF4-FFF2-40B4-BE49-F238E27FC236}">
                <a16:creationId xmlns:a16="http://schemas.microsoft.com/office/drawing/2014/main" id="{A1A11A35-7984-1C4F-9C05-6BC340EFF4D3}"/>
              </a:ext>
            </a:extLst>
          </p:cNvPr>
          <p:cNvSpPr txBox="1"/>
          <p:nvPr/>
        </p:nvSpPr>
        <p:spPr>
          <a:xfrm>
            <a:off x="3912179" y="195460"/>
            <a:ext cx="520556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1800" spc="-45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Quelles</a:t>
            </a:r>
            <a:r>
              <a:rPr lang="fr-FR" sz="1800" spc="-17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lang="fr-FR" sz="1800" spc="-2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solutions</a:t>
            </a:r>
            <a:r>
              <a:rPr lang="fr-FR" sz="1800" spc="-19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lang="fr-FR" sz="1800" spc="-3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pour</a:t>
            </a:r>
            <a:r>
              <a:rPr lang="fr-FR" sz="1800" spc="-15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lang="fr-FR" sz="1800" spc="-45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répondre</a:t>
            </a:r>
            <a:r>
              <a:rPr lang="fr-FR" sz="1800" spc="-15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lang="fr-FR" sz="1800" spc="-55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aux</a:t>
            </a:r>
            <a:r>
              <a:rPr lang="fr-FR" sz="1800" spc="-165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lang="fr-FR" sz="1800" spc="-5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enjeux de Fruits! ?</a:t>
            </a:r>
            <a:endParaRPr lang="fr-FR" sz="1800">
              <a:latin typeface="Roboto" panose="02000000000000000000" pitchFamily="2" charset="0"/>
              <a:ea typeface="Roboto" panose="02000000000000000000" pitchFamily="2" charset="0"/>
              <a:cs typeface="Trebuchet MS"/>
            </a:endParaRPr>
          </a:p>
        </p:txBody>
      </p:sp>
      <p:sp>
        <p:nvSpPr>
          <p:cNvPr id="44" name="object 42">
            <a:extLst>
              <a:ext uri="{FF2B5EF4-FFF2-40B4-BE49-F238E27FC236}">
                <a16:creationId xmlns:a16="http://schemas.microsoft.com/office/drawing/2014/main" id="{BDA881AA-1CEB-2A40-95F3-12ADB2D1ED20}"/>
              </a:ext>
            </a:extLst>
          </p:cNvPr>
          <p:cNvSpPr txBox="1"/>
          <p:nvPr/>
        </p:nvSpPr>
        <p:spPr>
          <a:xfrm>
            <a:off x="607365" y="4035472"/>
            <a:ext cx="3507104" cy="44563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lang="fr-FR" sz="1200" b="1">
                <a:solidFill>
                  <a:srgbClr val="64646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Variété</a:t>
            </a:r>
            <a:r>
              <a:rPr lang="fr-FR" sz="1200" b="1" spc="-20">
                <a:solidFill>
                  <a:srgbClr val="64646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1200" b="1" spc="10">
                <a:solidFill>
                  <a:srgbClr val="64646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d'informations</a:t>
            </a:r>
          </a:p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lang="fr-FR" sz="1200" spc="10">
                <a:solidFill>
                  <a:srgbClr val="958E87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diverses</a:t>
            </a:r>
            <a:r>
              <a:rPr lang="fr-FR" sz="1200" spc="-30">
                <a:solidFill>
                  <a:srgbClr val="958E87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fr-FR" sz="1200" spc="15">
                <a:solidFill>
                  <a:srgbClr val="958E87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sources,</a:t>
            </a:r>
            <a:r>
              <a:rPr lang="fr-FR" sz="1200" spc="-25">
                <a:solidFill>
                  <a:srgbClr val="958E87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fr-FR" sz="1200" spc="10">
                <a:solidFill>
                  <a:srgbClr val="958E87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non-structurées</a:t>
            </a:r>
            <a:endParaRPr lang="fr-FR" sz="1200">
              <a:latin typeface="Roboto" panose="02000000000000000000" pitchFamily="2" charset="0"/>
              <a:ea typeface="Roboto" panose="02000000000000000000" pitchFamily="2" charset="0"/>
              <a:cs typeface="Arial MT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7F5CA7E-F678-814A-B352-1854E2B9727D}"/>
              </a:ext>
            </a:extLst>
          </p:cNvPr>
          <p:cNvSpPr txBox="1"/>
          <p:nvPr/>
        </p:nvSpPr>
        <p:spPr>
          <a:xfrm>
            <a:off x="5591936" y="882896"/>
            <a:ext cx="336600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solidFill>
                  <a:srgbClr val="FF9900"/>
                </a:solidFill>
              </a:rPr>
              <a:t>Le Big Data c’est quoi ?</a:t>
            </a:r>
          </a:p>
          <a:p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Explosion de la quantité de données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Le partage des données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La recherche des données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Le stockage des données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Le traitement des flux de données</a:t>
            </a:r>
          </a:p>
        </p:txBody>
      </p:sp>
      <p:pic>
        <p:nvPicPr>
          <p:cNvPr id="51" name="object 39">
            <a:extLst>
              <a:ext uri="{FF2B5EF4-FFF2-40B4-BE49-F238E27FC236}">
                <a16:creationId xmlns:a16="http://schemas.microsoft.com/office/drawing/2014/main" id="{CB67E0EB-ECDA-BC40-AC06-AEFA316A9692}"/>
              </a:ext>
            </a:extLst>
          </p:cNvPr>
          <p:cNvPicPr/>
          <p:nvPr/>
        </p:nvPicPr>
        <p:blipFill>
          <a:blip r:embed="rId6" cstate="print">
            <a:clrChange>
              <a:clrFrom>
                <a:srgbClr val="E9E3D3"/>
              </a:clrFrom>
              <a:clrTo>
                <a:srgbClr val="E9E3D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219" y="3161093"/>
            <a:ext cx="537972" cy="537971"/>
          </a:xfrm>
          <a:prstGeom prst="rect">
            <a:avLst/>
          </a:prstGeom>
        </p:spPr>
      </p:pic>
      <p:pic>
        <p:nvPicPr>
          <p:cNvPr id="52" name="object 39">
            <a:extLst>
              <a:ext uri="{FF2B5EF4-FFF2-40B4-BE49-F238E27FC236}">
                <a16:creationId xmlns:a16="http://schemas.microsoft.com/office/drawing/2014/main" id="{18E6CE5C-95F3-5343-A263-47590F47E70D}"/>
              </a:ext>
            </a:extLst>
          </p:cNvPr>
          <p:cNvPicPr/>
          <p:nvPr/>
        </p:nvPicPr>
        <p:blipFill>
          <a:blip r:embed="rId6" cstate="print">
            <a:clrChange>
              <a:clrFrom>
                <a:srgbClr val="E9E3D3"/>
              </a:clrFrom>
              <a:clrTo>
                <a:srgbClr val="E9E3D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7085" y="3009457"/>
            <a:ext cx="537972" cy="496553"/>
          </a:xfrm>
          <a:prstGeom prst="rect">
            <a:avLst/>
          </a:prstGeom>
        </p:spPr>
      </p:pic>
      <p:sp>
        <p:nvSpPr>
          <p:cNvPr id="53" name="Google Shape;71;p15">
            <a:extLst>
              <a:ext uri="{FF2B5EF4-FFF2-40B4-BE49-F238E27FC236}">
                <a16:creationId xmlns:a16="http://schemas.microsoft.com/office/drawing/2014/main" id="{6FBC62DF-277B-9946-AAE8-88FAF2EF5E34}"/>
              </a:ext>
            </a:extLst>
          </p:cNvPr>
          <p:cNvSpPr txBox="1"/>
          <p:nvPr/>
        </p:nvSpPr>
        <p:spPr>
          <a:xfrm>
            <a:off x="83100" y="64025"/>
            <a:ext cx="5147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20" b="1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Le Big Data</a:t>
            </a:r>
          </a:p>
        </p:txBody>
      </p:sp>
      <p:sp>
        <p:nvSpPr>
          <p:cNvPr id="56" name="object 33">
            <a:extLst>
              <a:ext uri="{FF2B5EF4-FFF2-40B4-BE49-F238E27FC236}">
                <a16:creationId xmlns:a16="http://schemas.microsoft.com/office/drawing/2014/main" id="{FF506AED-F818-E24A-8E04-CC31FB95F1BC}"/>
              </a:ext>
            </a:extLst>
          </p:cNvPr>
          <p:cNvSpPr txBox="1"/>
          <p:nvPr/>
        </p:nvSpPr>
        <p:spPr>
          <a:xfrm>
            <a:off x="3298472" y="4742082"/>
            <a:ext cx="310134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fr-FR" sz="1600" b="1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Les solutions </a:t>
            </a:r>
            <a:r>
              <a:rPr lang="fr-FR" sz="1600" spc="5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…</a:t>
            </a:r>
            <a:endParaRPr lang="fr-FR" sz="1600"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3617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E619E046-127F-6D40-AFDE-8052713FC5EF}"/>
              </a:ext>
            </a:extLst>
          </p:cNvPr>
          <p:cNvSpPr/>
          <p:nvPr/>
        </p:nvSpPr>
        <p:spPr>
          <a:xfrm>
            <a:off x="533124" y="962687"/>
            <a:ext cx="1888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GB" sz="1600" b="1" spc="-5" dirty="0">
                <a:solidFill>
                  <a:srgbClr val="FF9900"/>
                </a:solidFill>
                <a:latin typeface="Calibri"/>
                <a:cs typeface="Calibri"/>
              </a:rPr>
              <a:t>Solutions</a:t>
            </a:r>
            <a:r>
              <a:rPr lang="en-GB" sz="1600" b="1" spc="-55" dirty="0">
                <a:solidFill>
                  <a:srgbClr val="FF9900"/>
                </a:solidFill>
                <a:latin typeface="Calibri"/>
                <a:cs typeface="Calibri"/>
              </a:rPr>
              <a:t> </a:t>
            </a:r>
            <a:r>
              <a:rPr lang="fr-FR" sz="1600" b="1" dirty="0">
                <a:solidFill>
                  <a:srgbClr val="FF9900"/>
                </a:solidFill>
                <a:latin typeface="Calibri"/>
                <a:cs typeface="Calibri"/>
              </a:rPr>
              <a:t>existantes</a:t>
            </a:r>
            <a:endParaRPr lang="fr-FR" sz="1600" dirty="0">
              <a:latin typeface="Calibri"/>
              <a:cs typeface="Calibri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F1021A1-DF3C-8946-B862-EC34C7ECC14A}"/>
              </a:ext>
            </a:extLst>
          </p:cNvPr>
          <p:cNvSpPr/>
          <p:nvPr/>
        </p:nvSpPr>
        <p:spPr>
          <a:xfrm>
            <a:off x="3492509" y="962687"/>
            <a:ext cx="14212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fr-FR" sz="1600" b="1" spc="-5" dirty="0">
                <a:solidFill>
                  <a:srgbClr val="FF9900"/>
                </a:solidFill>
                <a:latin typeface="Calibri"/>
                <a:cs typeface="Calibri"/>
              </a:rPr>
              <a:t>Notre solution</a:t>
            </a:r>
            <a:endParaRPr lang="fr-FR" sz="1600" dirty="0">
              <a:latin typeface="Calibri"/>
              <a:cs typeface="Calibri"/>
            </a:endParaRPr>
          </a:p>
        </p:txBody>
      </p:sp>
      <p:pic>
        <p:nvPicPr>
          <p:cNvPr id="77" name="Picture 2" descr="Amazon Web Services — Wikipédia">
            <a:extLst>
              <a:ext uri="{FF2B5EF4-FFF2-40B4-BE49-F238E27FC236}">
                <a16:creationId xmlns:a16="http://schemas.microsoft.com/office/drawing/2014/main" id="{BD81E42F-F978-6149-8363-D1DE8AFD84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91"/>
          <a:stretch/>
        </p:blipFill>
        <p:spPr bwMode="auto">
          <a:xfrm rot="15835438">
            <a:off x="4227379" y="2140568"/>
            <a:ext cx="2753517" cy="73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4CFA712B-6D08-A84B-9EC1-D0BB77D64FFF}"/>
              </a:ext>
            </a:extLst>
          </p:cNvPr>
          <p:cNvSpPr txBox="1"/>
          <p:nvPr/>
        </p:nvSpPr>
        <p:spPr>
          <a:xfrm>
            <a:off x="6423858" y="1146604"/>
            <a:ext cx="2461636" cy="2861480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fr-FR" sz="1200" b="1" spc="-5" dirty="0">
                <a:solidFill>
                  <a:schemeClr val="tx1">
                    <a:lumMod val="95000"/>
                    <a:lumOff val="5000"/>
                  </a:schemeClr>
                </a:solidFill>
              </a:rPr>
              <a:t>Évolutivité :</a:t>
            </a:r>
            <a:endParaRPr lang="fr-FR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4150" indent="-1714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fr-FR" sz="1200" spc="1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Pas </a:t>
            </a:r>
            <a:r>
              <a:rPr lang="fr-FR" sz="1200" spc="2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de </a:t>
            </a:r>
            <a:r>
              <a:rPr lang="fr-F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limite </a:t>
            </a:r>
            <a:r>
              <a:rPr lang="fr-FR" sz="1200" spc="1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de place </a:t>
            </a:r>
            <a:endParaRPr lang="fr-FR" sz="1200" spc="-34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endParaRPr>
          </a:p>
          <a:p>
            <a:pPr marL="184150" indent="-1714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fr-FR" sz="1200" spc="5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Ressources</a:t>
            </a:r>
            <a:r>
              <a:rPr lang="fr-FR" sz="1200" spc="-55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 </a:t>
            </a:r>
            <a:r>
              <a:rPr lang="fr-FR" sz="1200" spc="15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à</a:t>
            </a:r>
            <a:r>
              <a:rPr lang="fr-FR" sz="1200" spc="5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 l'échelle</a:t>
            </a:r>
            <a:endParaRPr lang="fr-FR" sz="1200" spc="-34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endParaRPr>
          </a:p>
          <a:p>
            <a:pPr marL="184150" indent="-1714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Scalabilité</a:t>
            </a:r>
            <a:endParaRPr lang="fr-FR" sz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endParaRPr>
          </a:p>
          <a:p>
            <a:pPr marL="184150" indent="-1714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fr-FR" sz="1200" spc="5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Disponibilité</a:t>
            </a:r>
            <a:endParaRPr lang="fr-FR" sz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endParaRPr>
          </a:p>
          <a:p>
            <a:pPr marL="12700">
              <a:spcBef>
                <a:spcPts val="100"/>
              </a:spcBef>
            </a:pPr>
            <a:endParaRPr lang="fr-FR" sz="1200" b="1" spc="-5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2700">
              <a:spcBef>
                <a:spcPts val="100"/>
              </a:spcBef>
            </a:pPr>
            <a:r>
              <a:rPr lang="fr-FR" sz="1200" b="1" spc="-5" dirty="0">
                <a:solidFill>
                  <a:schemeClr val="tx1">
                    <a:lumMod val="95000"/>
                    <a:lumOff val="5000"/>
                  </a:schemeClr>
                </a:solidFill>
              </a:rPr>
              <a:t>Résilience :</a:t>
            </a:r>
          </a:p>
          <a:p>
            <a:pPr marL="184150" indent="-1714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fr-FR" sz="1200" spc="5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Redondance : copie des objets  sur plusieurs  systèmes </a:t>
            </a:r>
          </a:p>
          <a:p>
            <a:pPr marL="184150" indent="-1714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fr-FR" sz="1200" spc="5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Tolérance aux pannes</a:t>
            </a:r>
          </a:p>
          <a:p>
            <a:pPr marL="184150" indent="-17145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fr-FR" sz="1200" spc="5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endParaRPr>
          </a:p>
          <a:p>
            <a:pPr marL="12700">
              <a:spcBef>
                <a:spcPts val="100"/>
              </a:spcBef>
            </a:pPr>
            <a:r>
              <a:rPr lang="fr-FR" sz="1200" b="1" spc="-5" dirty="0">
                <a:solidFill>
                  <a:schemeClr val="tx1">
                    <a:lumMod val="95000"/>
                    <a:lumOff val="5000"/>
                  </a:schemeClr>
                </a:solidFill>
              </a:rPr>
              <a:t>Performance : </a:t>
            </a:r>
          </a:p>
          <a:p>
            <a:pPr marL="184150" indent="-171450">
              <a:lnSpc>
                <a:spcPts val="1845"/>
              </a:lnSpc>
              <a:buFont typeface="Arial" panose="020B0604020202020204" pitchFamily="34" charset="0"/>
              <a:buChar char="•"/>
            </a:pPr>
            <a:r>
              <a:rPr lang="fr-FR" sz="1200" spc="5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Durabilité</a:t>
            </a:r>
          </a:p>
          <a:p>
            <a:pPr marL="184150" indent="-171450">
              <a:lnSpc>
                <a:spcPts val="1845"/>
              </a:lnSpc>
              <a:buFont typeface="Arial" panose="020B0604020202020204" pitchFamily="34" charset="0"/>
              <a:buChar char="•"/>
            </a:pPr>
            <a:r>
              <a:rPr lang="fr-FR" sz="1200" spc="5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Bonne compression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2C37648-608C-AF45-96F6-A23F124C4788}"/>
              </a:ext>
            </a:extLst>
          </p:cNvPr>
          <p:cNvGrpSpPr/>
          <p:nvPr/>
        </p:nvGrpSpPr>
        <p:grpSpPr>
          <a:xfrm>
            <a:off x="531628" y="1665819"/>
            <a:ext cx="1951465" cy="2497090"/>
            <a:chOff x="729290" y="799765"/>
            <a:chExt cx="2905943" cy="3548986"/>
          </a:xfrm>
        </p:grpSpPr>
        <p:pic>
          <p:nvPicPr>
            <p:cNvPr id="91" name="Picture 2" descr="Amazon S3 Online Storage">
              <a:extLst>
                <a:ext uri="{FF2B5EF4-FFF2-40B4-BE49-F238E27FC236}">
                  <a16:creationId xmlns:a16="http://schemas.microsoft.com/office/drawing/2014/main" id="{A3C37DA2-DD06-464E-9131-4C3742DCC0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899" y="799765"/>
              <a:ext cx="1202069" cy="901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4" descr="Google Cloud Storage">
              <a:extLst>
                <a:ext uri="{FF2B5EF4-FFF2-40B4-BE49-F238E27FC236}">
                  <a16:creationId xmlns:a16="http://schemas.microsoft.com/office/drawing/2014/main" id="{C8235350-AAA4-B84C-B198-74325AB53F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2774" y="1862372"/>
              <a:ext cx="1103194" cy="783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6" descr="Azure - Understanding Azure Storage - Simple BI Insights">
              <a:extLst>
                <a:ext uri="{FF2B5EF4-FFF2-40B4-BE49-F238E27FC236}">
                  <a16:creationId xmlns:a16="http://schemas.microsoft.com/office/drawing/2014/main" id="{250AD8CA-7A2E-A844-AD35-B0C3BB68F3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4514" y="872215"/>
              <a:ext cx="1370719" cy="783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8" descr="Globenet International">
              <a:extLst>
                <a:ext uri="{FF2B5EF4-FFF2-40B4-BE49-F238E27FC236}">
                  <a16:creationId xmlns:a16="http://schemas.microsoft.com/office/drawing/2014/main" id="{07534932-2119-9046-A30E-2136787D5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3871" y="1884529"/>
              <a:ext cx="1103194" cy="726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" name="Picture 10">
              <a:extLst>
                <a:ext uri="{FF2B5EF4-FFF2-40B4-BE49-F238E27FC236}">
                  <a16:creationId xmlns:a16="http://schemas.microsoft.com/office/drawing/2014/main" id="{60DCF2AB-B955-3D4D-80D5-733AC019F6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483" y="2654438"/>
              <a:ext cx="1622793" cy="901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6" name="Picture 12" descr="Wasabi Partnership | DataCore Software">
              <a:extLst>
                <a:ext uri="{FF2B5EF4-FFF2-40B4-BE49-F238E27FC236}">
                  <a16:creationId xmlns:a16="http://schemas.microsoft.com/office/drawing/2014/main" id="{4B6264D5-0349-EA4D-80C9-FDADC2A70A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9918" y="2761523"/>
              <a:ext cx="901552" cy="901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Picture 14" descr="Nimble Storage Logo | Logos Rates">
              <a:extLst>
                <a:ext uri="{FF2B5EF4-FFF2-40B4-BE49-F238E27FC236}">
                  <a16:creationId xmlns:a16="http://schemas.microsoft.com/office/drawing/2014/main" id="{75725873-A896-3048-BE5C-9026140531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290" y="3638677"/>
              <a:ext cx="1769807" cy="710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8" name="Picture 2" descr="Amazon S3 Online Storage">
            <a:extLst>
              <a:ext uri="{FF2B5EF4-FFF2-40B4-BE49-F238E27FC236}">
                <a16:creationId xmlns:a16="http://schemas.microsoft.com/office/drawing/2014/main" id="{49E7B887-8CDC-BC45-A7D7-8877FFB8A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575" y="2085755"/>
            <a:ext cx="1352919" cy="106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Google Shape;71;p15">
            <a:extLst>
              <a:ext uri="{FF2B5EF4-FFF2-40B4-BE49-F238E27FC236}">
                <a16:creationId xmlns:a16="http://schemas.microsoft.com/office/drawing/2014/main" id="{B6A7B194-8416-D44B-875E-638EC13FB50A}"/>
              </a:ext>
            </a:extLst>
          </p:cNvPr>
          <p:cNvSpPr txBox="1"/>
          <p:nvPr/>
        </p:nvSpPr>
        <p:spPr>
          <a:xfrm>
            <a:off x="83100" y="64025"/>
            <a:ext cx="5147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20" b="1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Stocker la donnée</a:t>
            </a:r>
          </a:p>
        </p:txBody>
      </p:sp>
    </p:spTree>
    <p:extLst>
      <p:ext uri="{BB962C8B-B14F-4D97-AF65-F5344CB8AC3E}">
        <p14:creationId xmlns:p14="http://schemas.microsoft.com/office/powerpoint/2010/main" val="2171233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ject 11">
            <a:extLst>
              <a:ext uri="{FF2B5EF4-FFF2-40B4-BE49-F238E27FC236}">
                <a16:creationId xmlns:a16="http://schemas.microsoft.com/office/drawing/2014/main" id="{9904D4DD-86FB-E942-897C-0C6CBC377D5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0898" y="1729408"/>
            <a:ext cx="1318259" cy="579119"/>
          </a:xfrm>
          <a:prstGeom prst="rect">
            <a:avLst/>
          </a:prstGeom>
        </p:spPr>
      </p:pic>
      <p:sp>
        <p:nvSpPr>
          <p:cNvPr id="16" name="object 14">
            <a:extLst>
              <a:ext uri="{FF2B5EF4-FFF2-40B4-BE49-F238E27FC236}">
                <a16:creationId xmlns:a16="http://schemas.microsoft.com/office/drawing/2014/main" id="{9C0F5FF2-C1D4-564B-BCF7-71C49E200746}"/>
              </a:ext>
            </a:extLst>
          </p:cNvPr>
          <p:cNvSpPr/>
          <p:nvPr/>
        </p:nvSpPr>
        <p:spPr>
          <a:xfrm>
            <a:off x="3737520" y="1205142"/>
            <a:ext cx="1838960" cy="1657350"/>
          </a:xfrm>
          <a:custGeom>
            <a:avLst/>
            <a:gdLst/>
            <a:ahLst/>
            <a:cxnLst/>
            <a:rect l="l" t="t" r="r" b="b"/>
            <a:pathLst>
              <a:path w="1838959" h="1657350">
                <a:moveTo>
                  <a:pt x="2213" y="245519"/>
                </a:moveTo>
                <a:lnTo>
                  <a:pt x="2753" y="238864"/>
                </a:lnTo>
                <a:lnTo>
                  <a:pt x="5165" y="229119"/>
                </a:lnTo>
                <a:lnTo>
                  <a:pt x="2213" y="245519"/>
                </a:lnTo>
                <a:close/>
              </a:path>
              <a:path w="1838959" h="1657350">
                <a:moveTo>
                  <a:pt x="72162" y="106679"/>
                </a:moveTo>
                <a:lnTo>
                  <a:pt x="62982" y="106679"/>
                </a:lnTo>
                <a:lnTo>
                  <a:pt x="73648" y="94292"/>
                </a:lnTo>
                <a:lnTo>
                  <a:pt x="72162" y="106679"/>
                </a:lnTo>
                <a:close/>
              </a:path>
              <a:path w="1838959" h="1657350">
                <a:moveTo>
                  <a:pt x="23394" y="182879"/>
                </a:moveTo>
                <a:lnTo>
                  <a:pt x="18768" y="182879"/>
                </a:lnTo>
                <a:lnTo>
                  <a:pt x="30941" y="154205"/>
                </a:lnTo>
                <a:lnTo>
                  <a:pt x="54216" y="116860"/>
                </a:lnTo>
                <a:lnTo>
                  <a:pt x="62982" y="106679"/>
                </a:lnTo>
                <a:lnTo>
                  <a:pt x="61494" y="119379"/>
                </a:lnTo>
                <a:lnTo>
                  <a:pt x="53874" y="119379"/>
                </a:lnTo>
                <a:lnTo>
                  <a:pt x="52350" y="132079"/>
                </a:lnTo>
                <a:lnTo>
                  <a:pt x="46254" y="132079"/>
                </a:lnTo>
                <a:lnTo>
                  <a:pt x="43206" y="144779"/>
                </a:lnTo>
                <a:lnTo>
                  <a:pt x="37110" y="144779"/>
                </a:lnTo>
                <a:lnTo>
                  <a:pt x="35586" y="157479"/>
                </a:lnTo>
                <a:lnTo>
                  <a:pt x="34062" y="157479"/>
                </a:lnTo>
                <a:lnTo>
                  <a:pt x="24918" y="170179"/>
                </a:lnTo>
                <a:lnTo>
                  <a:pt x="23394" y="182879"/>
                </a:lnTo>
                <a:close/>
              </a:path>
              <a:path w="1838959" h="1657350">
                <a:moveTo>
                  <a:pt x="9678" y="220979"/>
                </a:moveTo>
                <a:lnTo>
                  <a:pt x="7180" y="220979"/>
                </a:lnTo>
                <a:lnTo>
                  <a:pt x="13592" y="195072"/>
                </a:lnTo>
                <a:lnTo>
                  <a:pt x="18768" y="182879"/>
                </a:lnTo>
                <a:lnTo>
                  <a:pt x="17298" y="195579"/>
                </a:lnTo>
                <a:lnTo>
                  <a:pt x="11202" y="208279"/>
                </a:lnTo>
                <a:lnTo>
                  <a:pt x="9678" y="220979"/>
                </a:lnTo>
                <a:close/>
              </a:path>
              <a:path w="1838959" h="1657350">
                <a:moveTo>
                  <a:pt x="74263" y="93578"/>
                </a:moveTo>
                <a:lnTo>
                  <a:pt x="116200" y="55107"/>
                </a:lnTo>
                <a:lnTo>
                  <a:pt x="153739" y="31889"/>
                </a:lnTo>
                <a:lnTo>
                  <a:pt x="194862" y="14569"/>
                </a:lnTo>
                <a:lnTo>
                  <a:pt x="231618" y="5549"/>
                </a:lnTo>
                <a:lnTo>
                  <a:pt x="216942" y="17779"/>
                </a:lnTo>
                <a:lnTo>
                  <a:pt x="192558" y="17779"/>
                </a:lnTo>
                <a:lnTo>
                  <a:pt x="178842" y="30479"/>
                </a:lnTo>
                <a:lnTo>
                  <a:pt x="168174" y="30479"/>
                </a:lnTo>
                <a:lnTo>
                  <a:pt x="146838" y="43179"/>
                </a:lnTo>
                <a:lnTo>
                  <a:pt x="137694" y="43179"/>
                </a:lnTo>
                <a:lnTo>
                  <a:pt x="131598" y="55879"/>
                </a:lnTo>
                <a:lnTo>
                  <a:pt x="116358" y="55879"/>
                </a:lnTo>
                <a:lnTo>
                  <a:pt x="113310" y="68579"/>
                </a:lnTo>
                <a:lnTo>
                  <a:pt x="104166" y="68579"/>
                </a:lnTo>
                <a:lnTo>
                  <a:pt x="95022" y="81279"/>
                </a:lnTo>
                <a:lnTo>
                  <a:pt x="91974" y="81279"/>
                </a:lnTo>
                <a:lnTo>
                  <a:pt x="74263" y="93578"/>
                </a:lnTo>
                <a:close/>
              </a:path>
              <a:path w="1838959" h="1657350">
                <a:moveTo>
                  <a:pt x="1605026" y="5079"/>
                </a:moveTo>
                <a:lnTo>
                  <a:pt x="233532" y="5079"/>
                </a:lnTo>
                <a:lnTo>
                  <a:pt x="238985" y="3741"/>
                </a:lnTo>
                <a:lnTo>
                  <a:pt x="285522" y="0"/>
                </a:lnTo>
                <a:lnTo>
                  <a:pt x="1553490" y="0"/>
                </a:lnTo>
                <a:lnTo>
                  <a:pt x="1599614" y="3741"/>
                </a:lnTo>
                <a:lnTo>
                  <a:pt x="1605026" y="5079"/>
                </a:lnTo>
                <a:close/>
              </a:path>
              <a:path w="1838959" h="1657350">
                <a:moveTo>
                  <a:pt x="115021" y="1656861"/>
                </a:moveTo>
                <a:lnTo>
                  <a:pt x="114107" y="1656079"/>
                </a:lnTo>
                <a:lnTo>
                  <a:pt x="114834" y="1656079"/>
                </a:lnTo>
                <a:lnTo>
                  <a:pt x="115021" y="1656861"/>
                </a:lnTo>
                <a:close/>
              </a:path>
              <a:path w="1838959" h="1657350">
                <a:moveTo>
                  <a:pt x="63018" y="1606338"/>
                </a:moveTo>
                <a:lnTo>
                  <a:pt x="62107" y="1605279"/>
                </a:lnTo>
                <a:lnTo>
                  <a:pt x="63018" y="1605279"/>
                </a:lnTo>
                <a:lnTo>
                  <a:pt x="63018" y="1606338"/>
                </a:lnTo>
                <a:close/>
              </a:path>
              <a:path w="1838959" h="1657350">
                <a:moveTo>
                  <a:pt x="37110" y="1568668"/>
                </a:moveTo>
                <a:lnTo>
                  <a:pt x="36182" y="1567179"/>
                </a:lnTo>
                <a:lnTo>
                  <a:pt x="37110" y="1567179"/>
                </a:lnTo>
                <a:lnTo>
                  <a:pt x="37110" y="1568668"/>
                </a:lnTo>
                <a:close/>
              </a:path>
              <a:path w="1838959" h="1657350">
                <a:moveTo>
                  <a:pt x="29490" y="1555352"/>
                </a:moveTo>
                <a:lnTo>
                  <a:pt x="29120" y="1554479"/>
                </a:lnTo>
                <a:lnTo>
                  <a:pt x="29490" y="1554479"/>
                </a:lnTo>
                <a:lnTo>
                  <a:pt x="29490" y="1555352"/>
                </a:lnTo>
                <a:close/>
              </a:path>
              <a:path w="1838959" h="1657350">
                <a:moveTo>
                  <a:pt x="18822" y="1530223"/>
                </a:moveTo>
                <a:lnTo>
                  <a:pt x="18336" y="1529079"/>
                </a:lnTo>
                <a:lnTo>
                  <a:pt x="18822" y="1529079"/>
                </a:lnTo>
                <a:lnTo>
                  <a:pt x="18822" y="1530223"/>
                </a:lnTo>
                <a:close/>
              </a:path>
              <a:path w="1838959" h="1657350">
                <a:moveTo>
                  <a:pt x="14250" y="1519454"/>
                </a:moveTo>
                <a:lnTo>
                  <a:pt x="13592" y="1517904"/>
                </a:lnTo>
                <a:lnTo>
                  <a:pt x="13215" y="1516379"/>
                </a:lnTo>
                <a:lnTo>
                  <a:pt x="14250" y="1516379"/>
                </a:lnTo>
                <a:lnTo>
                  <a:pt x="14250" y="1519454"/>
                </a:lnTo>
                <a:close/>
              </a:path>
              <a:path w="1838959" h="1657350">
                <a:moveTo>
                  <a:pt x="534" y="1446765"/>
                </a:moveTo>
                <a:lnTo>
                  <a:pt x="0" y="1440179"/>
                </a:lnTo>
                <a:lnTo>
                  <a:pt x="534" y="1440179"/>
                </a:lnTo>
                <a:lnTo>
                  <a:pt x="534" y="1446765"/>
                </a:lnTo>
                <a:close/>
              </a:path>
              <a:path w="1838959" h="1657350">
                <a:moveTo>
                  <a:pt x="1702432" y="43179"/>
                </a:moveTo>
                <a:lnTo>
                  <a:pt x="1689126" y="43179"/>
                </a:lnTo>
                <a:lnTo>
                  <a:pt x="1673886" y="30479"/>
                </a:lnTo>
                <a:lnTo>
                  <a:pt x="1655598" y="30479"/>
                </a:lnTo>
                <a:lnTo>
                  <a:pt x="1632738" y="17779"/>
                </a:lnTo>
                <a:lnTo>
                  <a:pt x="1614450" y="17779"/>
                </a:lnTo>
                <a:lnTo>
                  <a:pt x="1607144" y="5603"/>
                </a:lnTo>
                <a:lnTo>
                  <a:pt x="1643406" y="14569"/>
                </a:lnTo>
                <a:lnTo>
                  <a:pt x="1684272" y="31889"/>
                </a:lnTo>
                <a:lnTo>
                  <a:pt x="1702432" y="43179"/>
                </a:lnTo>
                <a:close/>
              </a:path>
              <a:path w="1838959" h="1657350">
                <a:moveTo>
                  <a:pt x="1784937" y="119379"/>
                </a:moveTo>
                <a:lnTo>
                  <a:pt x="1774470" y="119379"/>
                </a:lnTo>
                <a:lnTo>
                  <a:pt x="1774470" y="106679"/>
                </a:lnTo>
                <a:lnTo>
                  <a:pt x="1762278" y="93979"/>
                </a:lnTo>
                <a:lnTo>
                  <a:pt x="1760754" y="93979"/>
                </a:lnTo>
                <a:lnTo>
                  <a:pt x="1751610" y="81279"/>
                </a:lnTo>
                <a:lnTo>
                  <a:pt x="1748562" y="81279"/>
                </a:lnTo>
                <a:lnTo>
                  <a:pt x="1736370" y="68579"/>
                </a:lnTo>
                <a:lnTo>
                  <a:pt x="1724178" y="68579"/>
                </a:lnTo>
                <a:lnTo>
                  <a:pt x="1721130" y="55879"/>
                </a:lnTo>
                <a:lnTo>
                  <a:pt x="1705890" y="55879"/>
                </a:lnTo>
                <a:lnTo>
                  <a:pt x="1704522" y="44479"/>
                </a:lnTo>
                <a:lnTo>
                  <a:pt x="1721618" y="55107"/>
                </a:lnTo>
                <a:lnTo>
                  <a:pt x="1754849" y="83629"/>
                </a:lnTo>
                <a:lnTo>
                  <a:pt x="1783370" y="116860"/>
                </a:lnTo>
                <a:lnTo>
                  <a:pt x="1784937" y="119379"/>
                </a:lnTo>
                <a:close/>
              </a:path>
              <a:path w="1838959" h="1657350">
                <a:moveTo>
                  <a:pt x="1792832" y="132079"/>
                </a:moveTo>
                <a:lnTo>
                  <a:pt x="1788186" y="132079"/>
                </a:lnTo>
                <a:lnTo>
                  <a:pt x="1785264" y="119906"/>
                </a:lnTo>
                <a:lnTo>
                  <a:pt x="1792832" y="132079"/>
                </a:lnTo>
                <a:close/>
              </a:path>
              <a:path w="1838959" h="1657350">
                <a:moveTo>
                  <a:pt x="1807976" y="157479"/>
                </a:moveTo>
                <a:lnTo>
                  <a:pt x="1800378" y="157479"/>
                </a:lnTo>
                <a:lnTo>
                  <a:pt x="1800378" y="144779"/>
                </a:lnTo>
                <a:lnTo>
                  <a:pt x="1794282" y="144779"/>
                </a:lnTo>
                <a:lnTo>
                  <a:pt x="1794282" y="134411"/>
                </a:lnTo>
                <a:lnTo>
                  <a:pt x="1806588" y="154205"/>
                </a:lnTo>
                <a:lnTo>
                  <a:pt x="1807976" y="157479"/>
                </a:lnTo>
                <a:close/>
              </a:path>
              <a:path w="1838959" h="1657350">
                <a:moveTo>
                  <a:pt x="1813359" y="170179"/>
                </a:moveTo>
                <a:lnTo>
                  <a:pt x="1807998" y="170179"/>
                </a:lnTo>
                <a:lnTo>
                  <a:pt x="1807998" y="157531"/>
                </a:lnTo>
                <a:lnTo>
                  <a:pt x="1813359" y="170179"/>
                </a:lnTo>
                <a:close/>
              </a:path>
              <a:path w="1838959" h="1657350">
                <a:moveTo>
                  <a:pt x="1818741" y="182879"/>
                </a:moveTo>
                <a:lnTo>
                  <a:pt x="1814094" y="182879"/>
                </a:lnTo>
                <a:lnTo>
                  <a:pt x="1814094" y="171915"/>
                </a:lnTo>
                <a:lnTo>
                  <a:pt x="1818741" y="182879"/>
                </a:lnTo>
                <a:close/>
              </a:path>
              <a:path w="1838959" h="1657350">
                <a:moveTo>
                  <a:pt x="1824034" y="195579"/>
                </a:moveTo>
                <a:lnTo>
                  <a:pt x="1818666" y="195579"/>
                </a:lnTo>
                <a:lnTo>
                  <a:pt x="1818666" y="182879"/>
                </a:lnTo>
                <a:lnTo>
                  <a:pt x="1823909" y="195072"/>
                </a:lnTo>
                <a:lnTo>
                  <a:pt x="1824034" y="195579"/>
                </a:lnTo>
                <a:close/>
              </a:path>
              <a:path w="1838959" h="1657350">
                <a:moveTo>
                  <a:pt x="1827174" y="208279"/>
                </a:moveTo>
                <a:lnTo>
                  <a:pt x="1824762" y="208279"/>
                </a:lnTo>
                <a:lnTo>
                  <a:pt x="1824762" y="198523"/>
                </a:lnTo>
                <a:lnTo>
                  <a:pt x="1827174" y="208279"/>
                </a:lnTo>
                <a:close/>
              </a:path>
              <a:path w="1838959" h="1657350">
                <a:moveTo>
                  <a:pt x="1830315" y="220979"/>
                </a:moveTo>
                <a:lnTo>
                  <a:pt x="1827810" y="220979"/>
                </a:lnTo>
                <a:lnTo>
                  <a:pt x="1827810" y="210851"/>
                </a:lnTo>
                <a:lnTo>
                  <a:pt x="1830315" y="220979"/>
                </a:lnTo>
                <a:close/>
              </a:path>
              <a:path w="1838959" h="1657350">
                <a:moveTo>
                  <a:pt x="1833455" y="233679"/>
                </a:moveTo>
                <a:lnTo>
                  <a:pt x="1830858" y="233679"/>
                </a:lnTo>
                <a:lnTo>
                  <a:pt x="1830858" y="223178"/>
                </a:lnTo>
                <a:lnTo>
                  <a:pt x="1833455" y="233679"/>
                </a:lnTo>
                <a:close/>
              </a:path>
              <a:path w="1838959" h="1657350">
                <a:moveTo>
                  <a:pt x="1835346" y="246379"/>
                </a:moveTo>
                <a:lnTo>
                  <a:pt x="1833906" y="246379"/>
                </a:lnTo>
                <a:lnTo>
                  <a:pt x="1833906" y="235506"/>
                </a:lnTo>
                <a:lnTo>
                  <a:pt x="1834737" y="238864"/>
                </a:lnTo>
                <a:lnTo>
                  <a:pt x="1835346" y="246379"/>
                </a:lnTo>
                <a:close/>
              </a:path>
              <a:path w="1838959" h="1657350">
                <a:moveTo>
                  <a:pt x="1836377" y="259079"/>
                </a:moveTo>
                <a:lnTo>
                  <a:pt x="1835430" y="259079"/>
                </a:lnTo>
                <a:lnTo>
                  <a:pt x="1835430" y="247412"/>
                </a:lnTo>
                <a:lnTo>
                  <a:pt x="1836377" y="259079"/>
                </a:lnTo>
                <a:close/>
              </a:path>
              <a:path w="1838959" h="1657350">
                <a:moveTo>
                  <a:pt x="1837407" y="271779"/>
                </a:moveTo>
                <a:lnTo>
                  <a:pt x="1836954" y="271779"/>
                </a:lnTo>
                <a:lnTo>
                  <a:pt x="1836954" y="266197"/>
                </a:lnTo>
                <a:lnTo>
                  <a:pt x="1837407" y="271779"/>
                </a:lnTo>
                <a:close/>
              </a:path>
              <a:path w="1838959" h="1657350">
                <a:moveTo>
                  <a:pt x="1836962" y="1446680"/>
                </a:moveTo>
                <a:lnTo>
                  <a:pt x="1838461" y="284782"/>
                </a:lnTo>
                <a:lnTo>
                  <a:pt x="1838478" y="1427988"/>
                </a:lnTo>
                <a:lnTo>
                  <a:pt x="1836962" y="1446680"/>
                </a:lnTo>
                <a:close/>
              </a:path>
            </a:pathLst>
          </a:custGeom>
          <a:solidFill>
            <a:srgbClr val="87B6CA"/>
          </a:solidFill>
        </p:spPr>
        <p:txBody>
          <a:bodyPr wrap="square" lIns="0" tIns="0" rIns="0" bIns="0" rtlCol="0"/>
          <a:lstStyle/>
          <a:p>
            <a:endParaRPr sz="12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E38A62B1-E300-504D-A1D1-43B72205647D}"/>
              </a:ext>
            </a:extLst>
          </p:cNvPr>
          <p:cNvSpPr/>
          <p:nvPr/>
        </p:nvSpPr>
        <p:spPr>
          <a:xfrm>
            <a:off x="3736531" y="149012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676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8" name="object 16">
            <a:extLst>
              <a:ext uri="{FF2B5EF4-FFF2-40B4-BE49-F238E27FC236}">
                <a16:creationId xmlns:a16="http://schemas.microsoft.com/office/drawing/2014/main" id="{C0340119-200A-EA41-BF2D-34EB04AEF67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31351" y="1202309"/>
            <a:ext cx="246169" cy="256734"/>
          </a:xfrm>
          <a:prstGeom prst="rect">
            <a:avLst/>
          </a:prstGeom>
        </p:spPr>
      </p:pic>
      <p:sp>
        <p:nvSpPr>
          <p:cNvPr id="19" name="object 17">
            <a:extLst>
              <a:ext uri="{FF2B5EF4-FFF2-40B4-BE49-F238E27FC236}">
                <a16:creationId xmlns:a16="http://schemas.microsoft.com/office/drawing/2014/main" id="{F2C37126-FDCF-5143-A483-4BDF0308DE40}"/>
              </a:ext>
            </a:extLst>
          </p:cNvPr>
          <p:cNvSpPr/>
          <p:nvPr/>
        </p:nvSpPr>
        <p:spPr>
          <a:xfrm>
            <a:off x="3971053" y="1205142"/>
            <a:ext cx="1371600" cy="5080"/>
          </a:xfrm>
          <a:custGeom>
            <a:avLst/>
            <a:gdLst/>
            <a:ahLst/>
            <a:cxnLst/>
            <a:rect l="l" t="t" r="r" b="b"/>
            <a:pathLst>
              <a:path w="1371600" h="5080">
                <a:moveTo>
                  <a:pt x="-8381" y="2539"/>
                </a:moveTo>
                <a:lnTo>
                  <a:pt x="1379875" y="2539"/>
                </a:lnTo>
              </a:path>
            </a:pathLst>
          </a:custGeom>
          <a:ln w="2184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C999F855-0E4D-D146-9077-A16189F891D1}"/>
              </a:ext>
            </a:extLst>
          </p:cNvPr>
          <p:cNvSpPr/>
          <p:nvPr/>
        </p:nvSpPr>
        <p:spPr>
          <a:xfrm>
            <a:off x="3736531" y="1490130"/>
            <a:ext cx="116205" cy="1372235"/>
          </a:xfrm>
          <a:custGeom>
            <a:avLst/>
            <a:gdLst/>
            <a:ahLst/>
            <a:cxnLst/>
            <a:rect l="l" t="t" r="r" b="b"/>
            <a:pathLst>
              <a:path w="116204" h="1372235">
                <a:moveTo>
                  <a:pt x="116011" y="1371873"/>
                </a:moveTo>
                <a:lnTo>
                  <a:pt x="115097" y="1371091"/>
                </a:lnTo>
              </a:path>
              <a:path w="116204" h="1372235">
                <a:moveTo>
                  <a:pt x="64007" y="1321350"/>
                </a:moveTo>
                <a:lnTo>
                  <a:pt x="63096" y="1320291"/>
                </a:lnTo>
              </a:path>
              <a:path w="116204" h="1372235">
                <a:moveTo>
                  <a:pt x="38100" y="1283680"/>
                </a:moveTo>
                <a:lnTo>
                  <a:pt x="37171" y="1282191"/>
                </a:lnTo>
              </a:path>
              <a:path w="116204" h="1372235">
                <a:moveTo>
                  <a:pt x="30480" y="1270364"/>
                </a:moveTo>
                <a:lnTo>
                  <a:pt x="30109" y="1269491"/>
                </a:lnTo>
              </a:path>
              <a:path w="116204" h="1372235">
                <a:moveTo>
                  <a:pt x="19811" y="1245235"/>
                </a:moveTo>
                <a:lnTo>
                  <a:pt x="19326" y="1244091"/>
                </a:lnTo>
              </a:path>
              <a:path w="116204" h="1372235">
                <a:moveTo>
                  <a:pt x="15239" y="1234466"/>
                </a:moveTo>
                <a:lnTo>
                  <a:pt x="14581" y="1232915"/>
                </a:lnTo>
                <a:lnTo>
                  <a:pt x="14204" y="1231391"/>
                </a:lnTo>
              </a:path>
              <a:path w="116204" h="1372235">
                <a:moveTo>
                  <a:pt x="1523" y="1161777"/>
                </a:moveTo>
                <a:lnTo>
                  <a:pt x="989" y="1155191"/>
                </a:lnTo>
              </a:path>
              <a:path w="116204" h="1372235">
                <a:moveTo>
                  <a:pt x="0" y="1143000"/>
                </a:moveTo>
                <a:lnTo>
                  <a:pt x="0" y="1143000"/>
                </a:lnTo>
                <a:lnTo>
                  <a:pt x="0" y="0"/>
                </a:lnTo>
              </a:path>
            </a:pathLst>
          </a:custGeom>
          <a:ln w="1676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1" name="object 19">
            <a:extLst>
              <a:ext uri="{FF2B5EF4-FFF2-40B4-BE49-F238E27FC236}">
                <a16:creationId xmlns:a16="http://schemas.microsoft.com/office/drawing/2014/main" id="{1068FFC5-A2D5-B94D-9486-4CB29C99FD8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6283" y="1202363"/>
            <a:ext cx="247026" cy="282940"/>
          </a:xfrm>
          <a:prstGeom prst="rect">
            <a:avLst/>
          </a:prstGeom>
        </p:spPr>
      </p:pic>
      <p:sp>
        <p:nvSpPr>
          <p:cNvPr id="22" name="object 20">
            <a:extLst>
              <a:ext uri="{FF2B5EF4-FFF2-40B4-BE49-F238E27FC236}">
                <a16:creationId xmlns:a16="http://schemas.microsoft.com/office/drawing/2014/main" id="{47E44CA8-4657-F24A-B040-ED7B22679F4F}"/>
              </a:ext>
            </a:extLst>
          </p:cNvPr>
          <p:cNvSpPr/>
          <p:nvPr/>
        </p:nvSpPr>
        <p:spPr>
          <a:xfrm>
            <a:off x="5574482" y="1489924"/>
            <a:ext cx="1905" cy="1162050"/>
          </a:xfrm>
          <a:custGeom>
            <a:avLst/>
            <a:gdLst/>
            <a:ahLst/>
            <a:cxnLst/>
            <a:rect l="l" t="t" r="r" b="b"/>
            <a:pathLst>
              <a:path w="1904" h="1162050">
                <a:moveTo>
                  <a:pt x="758" y="-8382"/>
                </a:moveTo>
                <a:lnTo>
                  <a:pt x="758" y="1170279"/>
                </a:lnTo>
              </a:path>
            </a:pathLst>
          </a:custGeom>
          <a:ln w="1828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object 21">
            <a:extLst>
              <a:ext uri="{FF2B5EF4-FFF2-40B4-BE49-F238E27FC236}">
                <a16:creationId xmlns:a16="http://schemas.microsoft.com/office/drawing/2014/main" id="{931F6D33-A859-0840-881B-0DD0971C8BDF}"/>
              </a:ext>
            </a:extLst>
          </p:cNvPr>
          <p:cNvSpPr/>
          <p:nvPr/>
        </p:nvSpPr>
        <p:spPr>
          <a:xfrm>
            <a:off x="3736531" y="1205142"/>
            <a:ext cx="1839595" cy="1713230"/>
          </a:xfrm>
          <a:custGeom>
            <a:avLst/>
            <a:gdLst/>
            <a:ahLst/>
            <a:cxnLst/>
            <a:rect l="l" t="t" r="r" b="b"/>
            <a:pathLst>
              <a:path w="1839595" h="1713229">
                <a:moveTo>
                  <a:pt x="1554479" y="1712975"/>
                </a:moveTo>
                <a:lnTo>
                  <a:pt x="286512" y="1712975"/>
                </a:lnTo>
                <a:lnTo>
                  <a:pt x="239975" y="1709234"/>
                </a:lnTo>
                <a:lnTo>
                  <a:pt x="195852" y="1698406"/>
                </a:lnTo>
                <a:lnTo>
                  <a:pt x="154728" y="1681086"/>
                </a:lnTo>
                <a:lnTo>
                  <a:pt x="117189" y="1657868"/>
                </a:lnTo>
                <a:lnTo>
                  <a:pt x="83819" y="1629346"/>
                </a:lnTo>
                <a:lnTo>
                  <a:pt x="55205" y="1596115"/>
                </a:lnTo>
                <a:lnTo>
                  <a:pt x="31930" y="1558770"/>
                </a:lnTo>
                <a:lnTo>
                  <a:pt x="14581" y="1517903"/>
                </a:lnTo>
                <a:lnTo>
                  <a:pt x="3742" y="1474111"/>
                </a:lnTo>
                <a:lnTo>
                  <a:pt x="0" y="1427988"/>
                </a:lnTo>
                <a:lnTo>
                  <a:pt x="0" y="284988"/>
                </a:lnTo>
                <a:lnTo>
                  <a:pt x="3742" y="238864"/>
                </a:lnTo>
                <a:lnTo>
                  <a:pt x="14581" y="195071"/>
                </a:lnTo>
                <a:lnTo>
                  <a:pt x="31930" y="154205"/>
                </a:lnTo>
                <a:lnTo>
                  <a:pt x="55205" y="116860"/>
                </a:lnTo>
                <a:lnTo>
                  <a:pt x="83820" y="83629"/>
                </a:lnTo>
                <a:lnTo>
                  <a:pt x="117189" y="55107"/>
                </a:lnTo>
                <a:lnTo>
                  <a:pt x="154728" y="31889"/>
                </a:lnTo>
                <a:lnTo>
                  <a:pt x="195852" y="14569"/>
                </a:lnTo>
                <a:lnTo>
                  <a:pt x="239975" y="3741"/>
                </a:lnTo>
                <a:lnTo>
                  <a:pt x="286512" y="0"/>
                </a:lnTo>
                <a:lnTo>
                  <a:pt x="1554479" y="0"/>
                </a:lnTo>
                <a:lnTo>
                  <a:pt x="1600603" y="3741"/>
                </a:lnTo>
                <a:lnTo>
                  <a:pt x="1644395" y="14569"/>
                </a:lnTo>
                <a:lnTo>
                  <a:pt x="1685262" y="31889"/>
                </a:lnTo>
                <a:lnTo>
                  <a:pt x="1722607" y="55107"/>
                </a:lnTo>
                <a:lnTo>
                  <a:pt x="1755838" y="83629"/>
                </a:lnTo>
                <a:lnTo>
                  <a:pt x="1784360" y="116860"/>
                </a:lnTo>
                <a:lnTo>
                  <a:pt x="1807578" y="154205"/>
                </a:lnTo>
                <a:lnTo>
                  <a:pt x="1824898" y="195071"/>
                </a:lnTo>
                <a:lnTo>
                  <a:pt x="1835726" y="238864"/>
                </a:lnTo>
                <a:lnTo>
                  <a:pt x="1839467" y="284988"/>
                </a:lnTo>
                <a:lnTo>
                  <a:pt x="1839467" y="1427988"/>
                </a:lnTo>
                <a:lnTo>
                  <a:pt x="1835726" y="1474111"/>
                </a:lnTo>
                <a:lnTo>
                  <a:pt x="1824898" y="1517903"/>
                </a:lnTo>
                <a:lnTo>
                  <a:pt x="1807578" y="1558770"/>
                </a:lnTo>
                <a:lnTo>
                  <a:pt x="1784360" y="1596115"/>
                </a:lnTo>
                <a:lnTo>
                  <a:pt x="1755838" y="1629346"/>
                </a:lnTo>
                <a:lnTo>
                  <a:pt x="1722607" y="1657868"/>
                </a:lnTo>
                <a:lnTo>
                  <a:pt x="1685262" y="1681086"/>
                </a:lnTo>
                <a:lnTo>
                  <a:pt x="1644395" y="1698406"/>
                </a:lnTo>
                <a:lnTo>
                  <a:pt x="1600603" y="1709234"/>
                </a:lnTo>
                <a:lnTo>
                  <a:pt x="1554479" y="1712975"/>
                </a:lnTo>
                <a:close/>
              </a:path>
            </a:pathLst>
          </a:custGeom>
          <a:solidFill>
            <a:srgbClr val="87B6CA"/>
          </a:solidFill>
        </p:spPr>
        <p:txBody>
          <a:bodyPr wrap="square" lIns="0" tIns="0" rIns="0" bIns="0" rtlCol="0"/>
          <a:lstStyle/>
          <a:p>
            <a:endParaRPr sz="12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object 22">
            <a:extLst>
              <a:ext uri="{FF2B5EF4-FFF2-40B4-BE49-F238E27FC236}">
                <a16:creationId xmlns:a16="http://schemas.microsoft.com/office/drawing/2014/main" id="{5BE1E088-253B-9948-A54C-A4105456FF23}"/>
              </a:ext>
            </a:extLst>
          </p:cNvPr>
          <p:cNvSpPr/>
          <p:nvPr/>
        </p:nvSpPr>
        <p:spPr>
          <a:xfrm>
            <a:off x="3736531" y="1205142"/>
            <a:ext cx="1839595" cy="1713230"/>
          </a:xfrm>
          <a:custGeom>
            <a:avLst/>
            <a:gdLst/>
            <a:ahLst/>
            <a:cxnLst/>
            <a:rect l="l" t="t" r="r" b="b"/>
            <a:pathLst>
              <a:path w="1839595" h="1713229">
                <a:moveTo>
                  <a:pt x="0" y="284988"/>
                </a:moveTo>
                <a:lnTo>
                  <a:pt x="3742" y="238864"/>
                </a:lnTo>
                <a:lnTo>
                  <a:pt x="14581" y="195071"/>
                </a:lnTo>
                <a:lnTo>
                  <a:pt x="31930" y="154205"/>
                </a:lnTo>
                <a:lnTo>
                  <a:pt x="55205" y="116860"/>
                </a:lnTo>
                <a:lnTo>
                  <a:pt x="83820" y="83629"/>
                </a:lnTo>
                <a:lnTo>
                  <a:pt x="117189" y="55107"/>
                </a:lnTo>
                <a:lnTo>
                  <a:pt x="154728" y="31889"/>
                </a:lnTo>
                <a:lnTo>
                  <a:pt x="195852" y="14569"/>
                </a:lnTo>
                <a:lnTo>
                  <a:pt x="239975" y="3741"/>
                </a:lnTo>
                <a:lnTo>
                  <a:pt x="286512" y="0"/>
                </a:lnTo>
                <a:lnTo>
                  <a:pt x="1554479" y="0"/>
                </a:lnTo>
                <a:lnTo>
                  <a:pt x="1600603" y="3741"/>
                </a:lnTo>
                <a:lnTo>
                  <a:pt x="1644395" y="14569"/>
                </a:lnTo>
                <a:lnTo>
                  <a:pt x="1685262" y="31889"/>
                </a:lnTo>
                <a:lnTo>
                  <a:pt x="1722607" y="55107"/>
                </a:lnTo>
                <a:lnTo>
                  <a:pt x="1755838" y="83629"/>
                </a:lnTo>
                <a:lnTo>
                  <a:pt x="1784360" y="116860"/>
                </a:lnTo>
                <a:lnTo>
                  <a:pt x="1807578" y="154205"/>
                </a:lnTo>
                <a:lnTo>
                  <a:pt x="1824898" y="195071"/>
                </a:lnTo>
                <a:lnTo>
                  <a:pt x="1835726" y="238864"/>
                </a:lnTo>
                <a:lnTo>
                  <a:pt x="1839467" y="284988"/>
                </a:lnTo>
                <a:lnTo>
                  <a:pt x="1839467" y="1427988"/>
                </a:lnTo>
                <a:lnTo>
                  <a:pt x="1835726" y="1474111"/>
                </a:lnTo>
                <a:lnTo>
                  <a:pt x="1824898" y="1517903"/>
                </a:lnTo>
                <a:lnTo>
                  <a:pt x="1807578" y="1558770"/>
                </a:lnTo>
                <a:lnTo>
                  <a:pt x="1784360" y="1596115"/>
                </a:lnTo>
                <a:lnTo>
                  <a:pt x="1755838" y="1629346"/>
                </a:lnTo>
                <a:lnTo>
                  <a:pt x="1722607" y="1657868"/>
                </a:lnTo>
                <a:lnTo>
                  <a:pt x="1685262" y="1681086"/>
                </a:lnTo>
                <a:lnTo>
                  <a:pt x="1644395" y="1698406"/>
                </a:lnTo>
                <a:lnTo>
                  <a:pt x="1600603" y="1709234"/>
                </a:lnTo>
                <a:lnTo>
                  <a:pt x="1554479" y="1712975"/>
                </a:lnTo>
                <a:lnTo>
                  <a:pt x="286512" y="1712975"/>
                </a:lnTo>
                <a:lnTo>
                  <a:pt x="239975" y="1709234"/>
                </a:lnTo>
                <a:lnTo>
                  <a:pt x="195852" y="1698406"/>
                </a:lnTo>
                <a:lnTo>
                  <a:pt x="154728" y="1681086"/>
                </a:lnTo>
                <a:lnTo>
                  <a:pt x="117189" y="1657868"/>
                </a:lnTo>
                <a:lnTo>
                  <a:pt x="83819" y="1629346"/>
                </a:lnTo>
                <a:lnTo>
                  <a:pt x="55205" y="1596115"/>
                </a:lnTo>
                <a:lnTo>
                  <a:pt x="31930" y="1558770"/>
                </a:lnTo>
                <a:lnTo>
                  <a:pt x="14581" y="1517903"/>
                </a:lnTo>
                <a:lnTo>
                  <a:pt x="3742" y="1474111"/>
                </a:lnTo>
                <a:lnTo>
                  <a:pt x="0" y="1427988"/>
                </a:lnTo>
                <a:lnTo>
                  <a:pt x="0" y="284988"/>
                </a:lnTo>
                <a:close/>
              </a:path>
            </a:pathLst>
          </a:custGeom>
          <a:ln w="1676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5" name="object 23">
            <a:extLst>
              <a:ext uri="{FF2B5EF4-FFF2-40B4-BE49-F238E27FC236}">
                <a16:creationId xmlns:a16="http://schemas.microsoft.com/office/drawing/2014/main" id="{169DBC11-2147-EB44-8C21-AC0F131D8D4C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63706" y="3075090"/>
            <a:ext cx="59435" cy="112775"/>
          </a:xfrm>
          <a:prstGeom prst="rect">
            <a:avLst/>
          </a:prstGeom>
        </p:spPr>
      </p:pic>
      <p:sp>
        <p:nvSpPr>
          <p:cNvPr id="26" name="object 24">
            <a:extLst>
              <a:ext uri="{FF2B5EF4-FFF2-40B4-BE49-F238E27FC236}">
                <a16:creationId xmlns:a16="http://schemas.microsoft.com/office/drawing/2014/main" id="{CA081260-47C2-9840-A994-91B4F8A3A23E}"/>
              </a:ext>
            </a:extLst>
          </p:cNvPr>
          <p:cNvSpPr txBox="1"/>
          <p:nvPr/>
        </p:nvSpPr>
        <p:spPr>
          <a:xfrm>
            <a:off x="4656328" y="4799029"/>
            <a:ext cx="4398341" cy="20133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30"/>
              </a:spcBef>
            </a:pPr>
            <a:r>
              <a:rPr sz="1200" b="1" spc="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MapReduce</a:t>
            </a:r>
            <a:r>
              <a:rPr sz="1200" b="1" spc="-2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: </a:t>
            </a:r>
            <a:r>
              <a:rPr sz="1200" spc="5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Map</a:t>
            </a:r>
            <a:r>
              <a:rPr sz="1200" spc="2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(transformer) </a:t>
            </a:r>
            <a:r>
              <a:rPr sz="1200" spc="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Reduce</a:t>
            </a:r>
            <a:r>
              <a:rPr sz="1200" spc="1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(</a:t>
            </a:r>
            <a:r>
              <a:rPr lang="fr-FR" sz="1200" spc="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agréger</a:t>
            </a:r>
            <a:r>
              <a:rPr sz="1200" spc="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)</a:t>
            </a:r>
            <a:endParaRPr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</p:txBody>
      </p:sp>
      <p:sp>
        <p:nvSpPr>
          <p:cNvPr id="28" name="object 26">
            <a:extLst>
              <a:ext uri="{FF2B5EF4-FFF2-40B4-BE49-F238E27FC236}">
                <a16:creationId xmlns:a16="http://schemas.microsoft.com/office/drawing/2014/main" id="{DF88A549-DDE5-D640-9ADE-D6949467E501}"/>
              </a:ext>
            </a:extLst>
          </p:cNvPr>
          <p:cNvSpPr txBox="1"/>
          <p:nvPr/>
        </p:nvSpPr>
        <p:spPr>
          <a:xfrm>
            <a:off x="4099218" y="1434680"/>
            <a:ext cx="1169670" cy="2115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89"/>
              </a:lnSpc>
            </a:pPr>
            <a:r>
              <a:rPr sz="1200" spc="7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S</a:t>
            </a:r>
            <a:r>
              <a:rPr sz="1200" spc="-3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p</a:t>
            </a:r>
            <a:r>
              <a:rPr sz="1200" spc="-2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a</a:t>
            </a:r>
            <a:r>
              <a:rPr sz="1200" spc="-3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r</a:t>
            </a:r>
            <a:r>
              <a:rPr sz="1200" spc="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k</a:t>
            </a:r>
            <a:r>
              <a:rPr sz="1200" spc="-15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sz="1200" spc="7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S</a:t>
            </a:r>
            <a:r>
              <a:rPr sz="1200" spc="-4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e</a:t>
            </a:r>
            <a:r>
              <a:rPr sz="1200" spc="5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ss</a:t>
            </a:r>
            <a:r>
              <a:rPr sz="1200" spc="-3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i</a:t>
            </a:r>
            <a:r>
              <a:rPr sz="1200" spc="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o</a:t>
            </a:r>
            <a:r>
              <a:rPr sz="1200" spc="-2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n</a:t>
            </a:r>
            <a:endParaRPr sz="12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Trebuchet MS"/>
            </a:endParaRPr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16E6A6CF-00B3-4143-977D-93314FA1E9A2}"/>
              </a:ext>
            </a:extLst>
          </p:cNvPr>
          <p:cNvSpPr txBox="1"/>
          <p:nvPr/>
        </p:nvSpPr>
        <p:spPr>
          <a:xfrm>
            <a:off x="4000182" y="1394117"/>
            <a:ext cx="1363980" cy="247504"/>
          </a:xfrm>
          <a:prstGeom prst="rect">
            <a:avLst/>
          </a:prstGeom>
          <a:solidFill>
            <a:srgbClr val="FF9900"/>
          </a:solidFill>
        </p:spPr>
        <p:txBody>
          <a:bodyPr vert="horz" wrap="square" lIns="0" tIns="31750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250"/>
              </a:spcBef>
            </a:pPr>
            <a:r>
              <a:rPr spc="7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S</a:t>
            </a:r>
            <a:r>
              <a:rPr spc="-3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p</a:t>
            </a:r>
            <a:r>
              <a:rPr spc="-2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a</a:t>
            </a:r>
            <a:r>
              <a:rPr spc="-3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r</a:t>
            </a:r>
            <a:r>
              <a:rPr spc="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k</a:t>
            </a:r>
            <a:r>
              <a:rPr spc="-15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spc="7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S</a:t>
            </a:r>
            <a:r>
              <a:rPr spc="-4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e</a:t>
            </a:r>
            <a:r>
              <a:rPr spc="5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ss</a:t>
            </a:r>
            <a:r>
              <a:rPr spc="-3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i</a:t>
            </a:r>
            <a:r>
              <a:rPr spc="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o</a:t>
            </a:r>
            <a:r>
              <a:rPr spc="-2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n</a:t>
            </a:r>
            <a:endParaRPr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Trebuchet MS"/>
            </a:endParaRPr>
          </a:p>
        </p:txBody>
      </p:sp>
      <p:grpSp>
        <p:nvGrpSpPr>
          <p:cNvPr id="32" name="object 30">
            <a:extLst>
              <a:ext uri="{FF2B5EF4-FFF2-40B4-BE49-F238E27FC236}">
                <a16:creationId xmlns:a16="http://schemas.microsoft.com/office/drawing/2014/main" id="{1500ECBF-EB9C-A447-B618-77003566F617}"/>
              </a:ext>
            </a:extLst>
          </p:cNvPr>
          <p:cNvGrpSpPr/>
          <p:nvPr/>
        </p:nvGrpSpPr>
        <p:grpSpPr>
          <a:xfrm>
            <a:off x="3736531" y="1081008"/>
            <a:ext cx="5268595" cy="2781681"/>
            <a:chOff x="5111496" y="2641091"/>
            <a:chExt cx="5268595" cy="2781681"/>
          </a:xfrm>
        </p:grpSpPr>
        <p:pic>
          <p:nvPicPr>
            <p:cNvPr id="33" name="object 31">
              <a:extLst>
                <a:ext uri="{FF2B5EF4-FFF2-40B4-BE49-F238E27FC236}">
                  <a16:creationId xmlns:a16="http://schemas.microsoft.com/office/drawing/2014/main" id="{ABBE9F24-B205-6B4F-A5A7-3EFBDC2C6F6E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37097" y="3364991"/>
              <a:ext cx="202692" cy="305561"/>
            </a:xfrm>
            <a:prstGeom prst="rect">
              <a:avLst/>
            </a:prstGeom>
          </p:spPr>
        </p:pic>
        <p:pic>
          <p:nvPicPr>
            <p:cNvPr id="34" name="object 32">
              <a:extLst>
                <a:ext uri="{FF2B5EF4-FFF2-40B4-BE49-F238E27FC236}">
                  <a16:creationId xmlns:a16="http://schemas.microsoft.com/office/drawing/2014/main" id="{98CF0557-EDF7-684D-8856-D38661EFB7C5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40907" y="3364991"/>
              <a:ext cx="195072" cy="301751"/>
            </a:xfrm>
            <a:prstGeom prst="rect">
              <a:avLst/>
            </a:prstGeom>
          </p:spPr>
        </p:pic>
        <p:sp>
          <p:nvSpPr>
            <p:cNvPr id="35" name="object 33">
              <a:extLst>
                <a:ext uri="{FF2B5EF4-FFF2-40B4-BE49-F238E27FC236}">
                  <a16:creationId xmlns:a16="http://schemas.microsoft.com/office/drawing/2014/main" id="{5A619035-9731-5D4E-ABBD-440C048C38D1}"/>
                </a:ext>
              </a:extLst>
            </p:cNvPr>
            <p:cNvSpPr/>
            <p:nvPr/>
          </p:nvSpPr>
          <p:spPr>
            <a:xfrm>
              <a:off x="5740907" y="3364991"/>
              <a:ext cx="195580" cy="302260"/>
            </a:xfrm>
            <a:custGeom>
              <a:avLst/>
              <a:gdLst/>
              <a:ahLst/>
              <a:cxnLst/>
              <a:rect l="l" t="t" r="r" b="b"/>
              <a:pathLst>
                <a:path w="195579" h="302260">
                  <a:moveTo>
                    <a:pt x="0" y="204216"/>
                  </a:moveTo>
                  <a:lnTo>
                    <a:pt x="48768" y="204216"/>
                  </a:lnTo>
                  <a:lnTo>
                    <a:pt x="48768" y="0"/>
                  </a:lnTo>
                  <a:lnTo>
                    <a:pt x="146304" y="0"/>
                  </a:lnTo>
                  <a:lnTo>
                    <a:pt x="146304" y="204216"/>
                  </a:lnTo>
                  <a:lnTo>
                    <a:pt x="195072" y="204216"/>
                  </a:lnTo>
                  <a:lnTo>
                    <a:pt x="97536" y="301751"/>
                  </a:lnTo>
                  <a:lnTo>
                    <a:pt x="0" y="204216"/>
                  </a:lnTo>
                  <a:close/>
                </a:path>
              </a:pathLst>
            </a:custGeom>
            <a:ln w="7620">
              <a:solidFill>
                <a:srgbClr val="6EB63D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36" name="object 34">
              <a:extLst>
                <a:ext uri="{FF2B5EF4-FFF2-40B4-BE49-F238E27FC236}">
                  <a16:creationId xmlns:a16="http://schemas.microsoft.com/office/drawing/2014/main" id="{44A359B8-ED12-B048-869E-A3A50C3A744E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34861" y="3441953"/>
              <a:ext cx="202692" cy="214884"/>
            </a:xfrm>
            <a:prstGeom prst="rect">
              <a:avLst/>
            </a:prstGeom>
          </p:spPr>
        </p:pic>
        <p:pic>
          <p:nvPicPr>
            <p:cNvPr id="37" name="object 35">
              <a:extLst>
                <a:ext uri="{FF2B5EF4-FFF2-40B4-BE49-F238E27FC236}">
                  <a16:creationId xmlns:a16="http://schemas.microsoft.com/office/drawing/2014/main" id="{B23606B2-2395-6147-AD2E-3D8D77BBC853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40196" y="3351275"/>
              <a:ext cx="192023" cy="301751"/>
            </a:xfrm>
            <a:prstGeom prst="rect">
              <a:avLst/>
            </a:prstGeom>
          </p:spPr>
        </p:pic>
        <p:sp>
          <p:nvSpPr>
            <p:cNvPr id="38" name="object 36">
              <a:extLst>
                <a:ext uri="{FF2B5EF4-FFF2-40B4-BE49-F238E27FC236}">
                  <a16:creationId xmlns:a16="http://schemas.microsoft.com/office/drawing/2014/main" id="{36E12C05-5F1B-904B-97A8-4F48490E2F86}"/>
                </a:ext>
              </a:extLst>
            </p:cNvPr>
            <p:cNvSpPr/>
            <p:nvPr/>
          </p:nvSpPr>
          <p:spPr>
            <a:xfrm>
              <a:off x="6138671" y="3349751"/>
              <a:ext cx="195580" cy="303530"/>
            </a:xfrm>
            <a:custGeom>
              <a:avLst/>
              <a:gdLst/>
              <a:ahLst/>
              <a:cxnLst/>
              <a:rect l="l" t="t" r="r" b="b"/>
              <a:pathLst>
                <a:path w="195579" h="303529">
                  <a:moveTo>
                    <a:pt x="0" y="97536"/>
                  </a:moveTo>
                  <a:lnTo>
                    <a:pt x="48767" y="97536"/>
                  </a:lnTo>
                  <a:lnTo>
                    <a:pt x="48767" y="303275"/>
                  </a:lnTo>
                  <a:lnTo>
                    <a:pt x="146304" y="303275"/>
                  </a:lnTo>
                  <a:lnTo>
                    <a:pt x="146304" y="97536"/>
                  </a:lnTo>
                  <a:lnTo>
                    <a:pt x="195072" y="97536"/>
                  </a:lnTo>
                  <a:lnTo>
                    <a:pt x="97535" y="0"/>
                  </a:lnTo>
                  <a:lnTo>
                    <a:pt x="0" y="97536"/>
                  </a:lnTo>
                  <a:close/>
                </a:path>
              </a:pathLst>
            </a:custGeom>
            <a:ln w="7620">
              <a:solidFill>
                <a:srgbClr val="6EB63D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9" name="object 37">
              <a:extLst>
                <a:ext uri="{FF2B5EF4-FFF2-40B4-BE49-F238E27FC236}">
                  <a16:creationId xmlns:a16="http://schemas.microsoft.com/office/drawing/2014/main" id="{14D0C41E-3E81-B042-939B-F2E21035CF32}"/>
                </a:ext>
              </a:extLst>
            </p:cNvPr>
            <p:cNvSpPr/>
            <p:nvPr/>
          </p:nvSpPr>
          <p:spPr>
            <a:xfrm>
              <a:off x="7244207" y="2717114"/>
              <a:ext cx="748030" cy="681990"/>
            </a:xfrm>
            <a:custGeom>
              <a:avLst/>
              <a:gdLst/>
              <a:ahLst/>
              <a:cxnLst/>
              <a:rect l="l" t="t" r="r" b="b"/>
              <a:pathLst>
                <a:path w="748029" h="681989">
                  <a:moveTo>
                    <a:pt x="889" y="603681"/>
                  </a:moveTo>
                  <a:lnTo>
                    <a:pt x="0" y="603681"/>
                  </a:lnTo>
                  <a:lnTo>
                    <a:pt x="127" y="604253"/>
                  </a:lnTo>
                  <a:lnTo>
                    <a:pt x="889" y="605396"/>
                  </a:lnTo>
                  <a:lnTo>
                    <a:pt x="889" y="603681"/>
                  </a:lnTo>
                  <a:close/>
                </a:path>
                <a:path w="748029" h="681989">
                  <a:moveTo>
                    <a:pt x="29502" y="646023"/>
                  </a:moveTo>
                  <a:lnTo>
                    <a:pt x="25603" y="642124"/>
                  </a:lnTo>
                  <a:lnTo>
                    <a:pt x="27178" y="644448"/>
                  </a:lnTo>
                  <a:lnTo>
                    <a:pt x="29502" y="646023"/>
                  </a:lnTo>
                  <a:close/>
                </a:path>
                <a:path w="748029" h="681989">
                  <a:moveTo>
                    <a:pt x="70726" y="672185"/>
                  </a:moveTo>
                  <a:lnTo>
                    <a:pt x="66421" y="670737"/>
                  </a:lnTo>
                  <a:lnTo>
                    <a:pt x="65709" y="670394"/>
                  </a:lnTo>
                  <a:lnTo>
                    <a:pt x="67373" y="671499"/>
                  </a:lnTo>
                  <a:lnTo>
                    <a:pt x="70726" y="672185"/>
                  </a:lnTo>
                  <a:close/>
                </a:path>
                <a:path w="748029" h="681989">
                  <a:moveTo>
                    <a:pt x="621385" y="681367"/>
                  </a:moveTo>
                  <a:lnTo>
                    <a:pt x="109220" y="679907"/>
                  </a:lnTo>
                  <a:lnTo>
                    <a:pt x="116713" y="681405"/>
                  </a:lnTo>
                  <a:lnTo>
                    <a:pt x="621157" y="681405"/>
                  </a:lnTo>
                  <a:lnTo>
                    <a:pt x="621385" y="681367"/>
                  </a:lnTo>
                  <a:close/>
                </a:path>
                <a:path w="748029" h="681989">
                  <a:moveTo>
                    <a:pt x="672147" y="670394"/>
                  </a:moveTo>
                  <a:lnTo>
                    <a:pt x="671449" y="670737"/>
                  </a:lnTo>
                  <a:lnTo>
                    <a:pt x="667131" y="672185"/>
                  </a:lnTo>
                  <a:lnTo>
                    <a:pt x="670496" y="671499"/>
                  </a:lnTo>
                  <a:lnTo>
                    <a:pt x="672147" y="670394"/>
                  </a:lnTo>
                  <a:close/>
                </a:path>
                <a:path w="748029" h="681989">
                  <a:moveTo>
                    <a:pt x="712254" y="642124"/>
                  </a:moveTo>
                  <a:lnTo>
                    <a:pt x="708355" y="646023"/>
                  </a:lnTo>
                  <a:lnTo>
                    <a:pt x="710692" y="644448"/>
                  </a:lnTo>
                  <a:lnTo>
                    <a:pt x="712254" y="642124"/>
                  </a:lnTo>
                  <a:close/>
                </a:path>
                <a:path w="748029" h="681989">
                  <a:moveTo>
                    <a:pt x="737095" y="177"/>
                  </a:moveTo>
                  <a:lnTo>
                    <a:pt x="736981" y="0"/>
                  </a:lnTo>
                  <a:lnTo>
                    <a:pt x="736981" y="177"/>
                  </a:lnTo>
                  <a:close/>
                </a:path>
                <a:path w="748029" h="681989">
                  <a:moveTo>
                    <a:pt x="738416" y="600913"/>
                  </a:moveTo>
                  <a:lnTo>
                    <a:pt x="736981" y="605205"/>
                  </a:lnTo>
                  <a:lnTo>
                    <a:pt x="736625" y="605917"/>
                  </a:lnTo>
                  <a:lnTo>
                    <a:pt x="737743" y="604253"/>
                  </a:lnTo>
                  <a:lnTo>
                    <a:pt x="738416" y="600913"/>
                  </a:lnTo>
                  <a:close/>
                </a:path>
                <a:path w="748029" h="681989">
                  <a:moveTo>
                    <a:pt x="747649" y="554913"/>
                  </a:moveTo>
                  <a:lnTo>
                    <a:pt x="747598" y="50241"/>
                  </a:lnTo>
                  <a:lnTo>
                    <a:pt x="746150" y="562381"/>
                  </a:lnTo>
                  <a:lnTo>
                    <a:pt x="747649" y="554913"/>
                  </a:lnTo>
                  <a:close/>
                </a:path>
              </a:pathLst>
            </a:custGeom>
            <a:solidFill>
              <a:srgbClr val="C6CAB8"/>
            </a:solidFill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0" name="object 38">
              <a:extLst>
                <a:ext uri="{FF2B5EF4-FFF2-40B4-BE49-F238E27FC236}">
                  <a16:creationId xmlns:a16="http://schemas.microsoft.com/office/drawing/2014/main" id="{3AA4780B-AFCD-764C-866E-34540FB14C4F}"/>
                </a:ext>
              </a:extLst>
            </p:cNvPr>
            <p:cNvSpPr/>
            <p:nvPr/>
          </p:nvSpPr>
          <p:spPr>
            <a:xfrm>
              <a:off x="7234428" y="2767582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1"/>
                  </a:moveTo>
                  <a:lnTo>
                    <a:pt x="0" y="0"/>
                  </a:lnTo>
                </a:path>
              </a:pathLst>
            </a:custGeom>
            <a:ln w="2438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1" name="object 39">
              <a:extLst>
                <a:ext uri="{FF2B5EF4-FFF2-40B4-BE49-F238E27FC236}">
                  <a16:creationId xmlns:a16="http://schemas.microsoft.com/office/drawing/2014/main" id="{3D3B4E2A-1104-8042-B46A-86B6F9FBEC83}"/>
                </a:ext>
              </a:extLst>
            </p:cNvPr>
            <p:cNvSpPr/>
            <p:nvPr/>
          </p:nvSpPr>
          <p:spPr>
            <a:xfrm>
              <a:off x="7353437" y="3397017"/>
              <a:ext cx="512445" cy="1905"/>
            </a:xfrm>
            <a:custGeom>
              <a:avLst/>
              <a:gdLst/>
              <a:ahLst/>
              <a:cxnLst/>
              <a:rect l="l" t="t" r="r" b="b"/>
              <a:pathLst>
                <a:path w="512445" h="1904">
                  <a:moveTo>
                    <a:pt x="-12192" y="751"/>
                  </a:moveTo>
                  <a:lnTo>
                    <a:pt x="524354" y="751"/>
                  </a:lnTo>
                </a:path>
              </a:pathLst>
            </a:custGeom>
            <a:ln w="2588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42" name="object 40">
              <a:extLst>
                <a:ext uri="{FF2B5EF4-FFF2-40B4-BE49-F238E27FC236}">
                  <a16:creationId xmlns:a16="http://schemas.microsoft.com/office/drawing/2014/main" id="{088EB028-5B6C-1C4B-9842-1FB4D65B93AB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32027" y="3308603"/>
              <a:ext cx="95102" cy="92876"/>
            </a:xfrm>
            <a:prstGeom prst="rect">
              <a:avLst/>
            </a:prstGeom>
          </p:spPr>
        </p:pic>
        <p:sp>
          <p:nvSpPr>
            <p:cNvPr id="43" name="object 41">
              <a:extLst>
                <a:ext uri="{FF2B5EF4-FFF2-40B4-BE49-F238E27FC236}">
                  <a16:creationId xmlns:a16="http://schemas.microsoft.com/office/drawing/2014/main" id="{A347768C-D13A-D840-82C4-6C2CB623FC1E}"/>
                </a:ext>
              </a:extLst>
            </p:cNvPr>
            <p:cNvSpPr/>
            <p:nvPr/>
          </p:nvSpPr>
          <p:spPr>
            <a:xfrm>
              <a:off x="7234428" y="2717112"/>
              <a:ext cx="747395" cy="554990"/>
            </a:xfrm>
            <a:custGeom>
              <a:avLst/>
              <a:gdLst/>
              <a:ahLst/>
              <a:cxnLst/>
              <a:rect l="l" t="t" r="r" b="b"/>
              <a:pathLst>
                <a:path w="747395" h="554989">
                  <a:moveTo>
                    <a:pt x="0" y="554916"/>
                  </a:moveTo>
                  <a:lnTo>
                    <a:pt x="0" y="554915"/>
                  </a:lnTo>
                  <a:lnTo>
                    <a:pt x="0" y="50471"/>
                  </a:lnTo>
                </a:path>
                <a:path w="747395" h="554989">
                  <a:moveTo>
                    <a:pt x="746759" y="0"/>
                  </a:moveTo>
                  <a:lnTo>
                    <a:pt x="746880" y="179"/>
                  </a:lnTo>
                </a:path>
              </a:pathLst>
            </a:custGeom>
            <a:ln w="2438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4" name="object 42">
              <a:extLst>
                <a:ext uri="{FF2B5EF4-FFF2-40B4-BE49-F238E27FC236}">
                  <a16:creationId xmlns:a16="http://schemas.microsoft.com/office/drawing/2014/main" id="{14984822-FB33-DB4E-8ABA-0543ED1160DD}"/>
                </a:ext>
              </a:extLst>
            </p:cNvPr>
            <p:cNvSpPr/>
            <p:nvPr/>
          </p:nvSpPr>
          <p:spPr>
            <a:xfrm>
              <a:off x="7990358" y="2767350"/>
              <a:ext cx="1905" cy="512445"/>
            </a:xfrm>
            <a:custGeom>
              <a:avLst/>
              <a:gdLst/>
              <a:ahLst/>
              <a:cxnLst/>
              <a:rect l="l" t="t" r="r" b="b"/>
              <a:pathLst>
                <a:path w="1904" h="512445">
                  <a:moveTo>
                    <a:pt x="748" y="-12191"/>
                  </a:moveTo>
                  <a:lnTo>
                    <a:pt x="748" y="524328"/>
                  </a:lnTo>
                </a:path>
              </a:pathLst>
            </a:custGeom>
            <a:ln w="2588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45" name="object 43">
              <a:extLst>
                <a:ext uri="{FF2B5EF4-FFF2-40B4-BE49-F238E27FC236}">
                  <a16:creationId xmlns:a16="http://schemas.microsoft.com/office/drawing/2014/main" id="{CAB47C57-8D3F-B840-87EE-BF9B872CAEFB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99155" y="3305823"/>
              <a:ext cx="95659" cy="95656"/>
            </a:xfrm>
            <a:prstGeom prst="rect">
              <a:avLst/>
            </a:prstGeom>
          </p:spPr>
        </p:pic>
        <p:sp>
          <p:nvSpPr>
            <p:cNvPr id="46" name="object 44">
              <a:extLst>
                <a:ext uri="{FF2B5EF4-FFF2-40B4-BE49-F238E27FC236}">
                  <a16:creationId xmlns:a16="http://schemas.microsoft.com/office/drawing/2014/main" id="{E69E20BF-87DE-A841-9294-6CFCA30731D5}"/>
                </a:ext>
              </a:extLst>
            </p:cNvPr>
            <p:cNvSpPr/>
            <p:nvPr/>
          </p:nvSpPr>
          <p:spPr>
            <a:xfrm>
              <a:off x="7234428" y="2641091"/>
              <a:ext cx="757555" cy="757555"/>
            </a:xfrm>
            <a:custGeom>
              <a:avLst/>
              <a:gdLst/>
              <a:ahLst/>
              <a:cxnLst/>
              <a:rect l="l" t="t" r="r" b="b"/>
              <a:pathLst>
                <a:path w="757554" h="757554">
                  <a:moveTo>
                    <a:pt x="630935" y="757427"/>
                  </a:moveTo>
                  <a:lnTo>
                    <a:pt x="126491" y="757427"/>
                  </a:lnTo>
                  <a:lnTo>
                    <a:pt x="77152" y="747521"/>
                  </a:lnTo>
                  <a:lnTo>
                    <a:pt x="36956" y="720470"/>
                  </a:lnTo>
                  <a:lnTo>
                    <a:pt x="9905" y="680275"/>
                  </a:lnTo>
                  <a:lnTo>
                    <a:pt x="0" y="630935"/>
                  </a:lnTo>
                  <a:lnTo>
                    <a:pt x="0" y="126491"/>
                  </a:lnTo>
                  <a:lnTo>
                    <a:pt x="9905" y="77152"/>
                  </a:lnTo>
                  <a:lnTo>
                    <a:pt x="36956" y="36956"/>
                  </a:lnTo>
                  <a:lnTo>
                    <a:pt x="77152" y="9905"/>
                  </a:lnTo>
                  <a:lnTo>
                    <a:pt x="126491" y="0"/>
                  </a:lnTo>
                  <a:lnTo>
                    <a:pt x="630935" y="0"/>
                  </a:lnTo>
                  <a:lnTo>
                    <a:pt x="680275" y="9905"/>
                  </a:lnTo>
                  <a:lnTo>
                    <a:pt x="720470" y="36956"/>
                  </a:lnTo>
                  <a:lnTo>
                    <a:pt x="747521" y="77152"/>
                  </a:lnTo>
                  <a:lnTo>
                    <a:pt x="757427" y="126491"/>
                  </a:lnTo>
                  <a:lnTo>
                    <a:pt x="757427" y="630935"/>
                  </a:lnTo>
                  <a:lnTo>
                    <a:pt x="747521" y="680275"/>
                  </a:lnTo>
                  <a:lnTo>
                    <a:pt x="720470" y="720470"/>
                  </a:lnTo>
                  <a:lnTo>
                    <a:pt x="680275" y="747521"/>
                  </a:lnTo>
                  <a:lnTo>
                    <a:pt x="630935" y="757427"/>
                  </a:lnTo>
                  <a:close/>
                </a:path>
              </a:pathLst>
            </a:custGeom>
            <a:solidFill>
              <a:srgbClr val="C6CAB8"/>
            </a:solidFill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7" name="object 45">
              <a:extLst>
                <a:ext uri="{FF2B5EF4-FFF2-40B4-BE49-F238E27FC236}">
                  <a16:creationId xmlns:a16="http://schemas.microsoft.com/office/drawing/2014/main" id="{7B207213-1F2A-1349-9ED1-D82D94A2145D}"/>
                </a:ext>
              </a:extLst>
            </p:cNvPr>
            <p:cNvSpPr/>
            <p:nvPr/>
          </p:nvSpPr>
          <p:spPr>
            <a:xfrm>
              <a:off x="7234428" y="2641091"/>
              <a:ext cx="757555" cy="757555"/>
            </a:xfrm>
            <a:custGeom>
              <a:avLst/>
              <a:gdLst/>
              <a:ahLst/>
              <a:cxnLst/>
              <a:rect l="l" t="t" r="r" b="b"/>
              <a:pathLst>
                <a:path w="757554" h="757554">
                  <a:moveTo>
                    <a:pt x="0" y="126491"/>
                  </a:moveTo>
                  <a:lnTo>
                    <a:pt x="9905" y="77152"/>
                  </a:lnTo>
                  <a:lnTo>
                    <a:pt x="36956" y="36956"/>
                  </a:lnTo>
                  <a:lnTo>
                    <a:pt x="77152" y="9905"/>
                  </a:lnTo>
                  <a:lnTo>
                    <a:pt x="126491" y="0"/>
                  </a:lnTo>
                  <a:lnTo>
                    <a:pt x="630935" y="0"/>
                  </a:lnTo>
                  <a:lnTo>
                    <a:pt x="680275" y="9905"/>
                  </a:lnTo>
                  <a:lnTo>
                    <a:pt x="720470" y="36956"/>
                  </a:lnTo>
                  <a:lnTo>
                    <a:pt x="747521" y="77152"/>
                  </a:lnTo>
                  <a:lnTo>
                    <a:pt x="757427" y="126491"/>
                  </a:lnTo>
                  <a:lnTo>
                    <a:pt x="757427" y="630935"/>
                  </a:lnTo>
                  <a:lnTo>
                    <a:pt x="747521" y="680275"/>
                  </a:lnTo>
                  <a:lnTo>
                    <a:pt x="720470" y="720470"/>
                  </a:lnTo>
                  <a:lnTo>
                    <a:pt x="680275" y="747521"/>
                  </a:lnTo>
                  <a:lnTo>
                    <a:pt x="630935" y="757427"/>
                  </a:lnTo>
                  <a:lnTo>
                    <a:pt x="126491" y="757427"/>
                  </a:lnTo>
                  <a:lnTo>
                    <a:pt x="77152" y="747521"/>
                  </a:lnTo>
                  <a:lnTo>
                    <a:pt x="36956" y="720470"/>
                  </a:lnTo>
                  <a:lnTo>
                    <a:pt x="9905" y="680275"/>
                  </a:lnTo>
                  <a:lnTo>
                    <a:pt x="0" y="630935"/>
                  </a:lnTo>
                  <a:lnTo>
                    <a:pt x="0" y="126491"/>
                  </a:lnTo>
                  <a:close/>
                </a:path>
              </a:pathLst>
            </a:custGeom>
            <a:ln w="2438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8" name="object 46">
              <a:extLst>
                <a:ext uri="{FF2B5EF4-FFF2-40B4-BE49-F238E27FC236}">
                  <a16:creationId xmlns:a16="http://schemas.microsoft.com/office/drawing/2014/main" id="{BC7BC668-5FA0-4142-A9DE-469035507352}"/>
                </a:ext>
              </a:extLst>
            </p:cNvPr>
            <p:cNvSpPr/>
            <p:nvPr/>
          </p:nvSpPr>
          <p:spPr>
            <a:xfrm>
              <a:off x="7363471" y="2794118"/>
              <a:ext cx="538480" cy="523875"/>
            </a:xfrm>
            <a:custGeom>
              <a:avLst/>
              <a:gdLst/>
              <a:ahLst/>
              <a:cxnLst/>
              <a:rect l="l" t="t" r="r" b="b"/>
              <a:pathLst>
                <a:path w="538479" h="523875">
                  <a:moveTo>
                    <a:pt x="447028" y="523629"/>
                  </a:moveTo>
                  <a:lnTo>
                    <a:pt x="84316" y="523629"/>
                  </a:lnTo>
                  <a:lnTo>
                    <a:pt x="76910" y="522124"/>
                  </a:lnTo>
                  <a:lnTo>
                    <a:pt x="447259" y="523582"/>
                  </a:lnTo>
                  <a:lnTo>
                    <a:pt x="447028" y="523629"/>
                  </a:lnTo>
                  <a:close/>
                </a:path>
                <a:path w="538479" h="523875">
                  <a:moveTo>
                    <a:pt x="53082" y="517282"/>
                  </a:moveTo>
                  <a:lnTo>
                    <a:pt x="48812" y="516414"/>
                  </a:lnTo>
                  <a:lnTo>
                    <a:pt x="45219" y="513986"/>
                  </a:lnTo>
                  <a:lnTo>
                    <a:pt x="49265" y="516009"/>
                  </a:lnTo>
                  <a:lnTo>
                    <a:pt x="53082" y="517282"/>
                  </a:lnTo>
                  <a:close/>
                </a:path>
                <a:path w="538479" h="523875">
                  <a:moveTo>
                    <a:pt x="23261" y="499150"/>
                  </a:moveTo>
                  <a:lnTo>
                    <a:pt x="21147" y="497721"/>
                  </a:lnTo>
                  <a:lnTo>
                    <a:pt x="21832" y="497721"/>
                  </a:lnTo>
                  <a:lnTo>
                    <a:pt x="23261" y="499150"/>
                  </a:lnTo>
                  <a:close/>
                </a:path>
                <a:path w="538479" h="523875">
                  <a:moveTo>
                    <a:pt x="18784" y="495359"/>
                  </a:moveTo>
                  <a:lnTo>
                    <a:pt x="17355" y="493244"/>
                  </a:lnTo>
                  <a:lnTo>
                    <a:pt x="18784" y="494673"/>
                  </a:lnTo>
                  <a:lnTo>
                    <a:pt x="18784" y="495359"/>
                  </a:lnTo>
                  <a:close/>
                </a:path>
                <a:path w="538479" h="523875">
                  <a:moveTo>
                    <a:pt x="2021" y="470549"/>
                  </a:moveTo>
                  <a:lnTo>
                    <a:pt x="1845" y="470289"/>
                  </a:lnTo>
                  <a:lnTo>
                    <a:pt x="2021" y="470289"/>
                  </a:lnTo>
                  <a:lnTo>
                    <a:pt x="2021" y="470549"/>
                  </a:lnTo>
                  <a:close/>
                </a:path>
                <a:path w="538479" h="523875">
                  <a:moveTo>
                    <a:pt x="497" y="468293"/>
                  </a:moveTo>
                  <a:lnTo>
                    <a:pt x="91" y="467694"/>
                  </a:lnTo>
                  <a:lnTo>
                    <a:pt x="0" y="467241"/>
                  </a:lnTo>
                  <a:lnTo>
                    <a:pt x="497" y="467241"/>
                  </a:lnTo>
                  <a:lnTo>
                    <a:pt x="497" y="468293"/>
                  </a:lnTo>
                  <a:close/>
                </a:path>
                <a:path w="538479" h="523875">
                  <a:moveTo>
                    <a:pt x="513177" y="897"/>
                  </a:moveTo>
                  <a:lnTo>
                    <a:pt x="512561" y="897"/>
                  </a:lnTo>
                  <a:lnTo>
                    <a:pt x="512561" y="0"/>
                  </a:lnTo>
                  <a:lnTo>
                    <a:pt x="513177" y="897"/>
                  </a:lnTo>
                  <a:close/>
                </a:path>
                <a:path w="538479" h="523875">
                  <a:moveTo>
                    <a:pt x="527821" y="22233"/>
                  </a:moveTo>
                  <a:close/>
                </a:path>
                <a:path w="538479" h="523875">
                  <a:moveTo>
                    <a:pt x="529913" y="25281"/>
                  </a:moveTo>
                  <a:lnTo>
                    <a:pt x="529325" y="25281"/>
                  </a:lnTo>
                  <a:lnTo>
                    <a:pt x="529325" y="24424"/>
                  </a:lnTo>
                  <a:lnTo>
                    <a:pt x="529913" y="25281"/>
                  </a:lnTo>
                  <a:close/>
                </a:path>
                <a:path w="538479" h="523875">
                  <a:moveTo>
                    <a:pt x="531481" y="28329"/>
                  </a:moveTo>
                  <a:lnTo>
                    <a:pt x="530849" y="28329"/>
                  </a:lnTo>
                  <a:lnTo>
                    <a:pt x="530849" y="26644"/>
                  </a:lnTo>
                  <a:lnTo>
                    <a:pt x="531253" y="27234"/>
                  </a:lnTo>
                  <a:lnTo>
                    <a:pt x="531481" y="28329"/>
                  </a:lnTo>
                  <a:close/>
                </a:path>
                <a:path w="538479" h="523875">
                  <a:moveTo>
                    <a:pt x="532434" y="32901"/>
                  </a:moveTo>
                  <a:lnTo>
                    <a:pt x="532373" y="32607"/>
                  </a:lnTo>
                  <a:lnTo>
                    <a:pt x="532434" y="32901"/>
                  </a:lnTo>
                  <a:close/>
                </a:path>
                <a:path w="538479" h="523875">
                  <a:moveTo>
                    <a:pt x="536957" y="439624"/>
                  </a:moveTo>
                  <a:lnTo>
                    <a:pt x="538433" y="61690"/>
                  </a:lnTo>
                  <a:lnTo>
                    <a:pt x="538468" y="432189"/>
                  </a:lnTo>
                  <a:lnTo>
                    <a:pt x="536957" y="439624"/>
                  </a:lnTo>
                  <a:close/>
                </a:path>
                <a:path w="538479" h="523875">
                  <a:moveTo>
                    <a:pt x="528827" y="471284"/>
                  </a:moveTo>
                  <a:lnTo>
                    <a:pt x="530849" y="467241"/>
                  </a:lnTo>
                  <a:lnTo>
                    <a:pt x="532120" y="463426"/>
                  </a:lnTo>
                  <a:lnTo>
                    <a:pt x="531253" y="467694"/>
                  </a:lnTo>
                  <a:lnTo>
                    <a:pt x="528827" y="471284"/>
                  </a:lnTo>
                  <a:close/>
                </a:path>
                <a:path w="538479" h="523875">
                  <a:moveTo>
                    <a:pt x="512561" y="495358"/>
                  </a:moveTo>
                  <a:lnTo>
                    <a:pt x="512561" y="494673"/>
                  </a:lnTo>
                  <a:lnTo>
                    <a:pt x="513988" y="493246"/>
                  </a:lnTo>
                  <a:lnTo>
                    <a:pt x="512561" y="495358"/>
                  </a:lnTo>
                  <a:close/>
                </a:path>
                <a:path w="538479" h="523875">
                  <a:moveTo>
                    <a:pt x="508085" y="499149"/>
                  </a:moveTo>
                  <a:lnTo>
                    <a:pt x="509513" y="497721"/>
                  </a:lnTo>
                  <a:lnTo>
                    <a:pt x="510198" y="497721"/>
                  </a:lnTo>
                  <a:lnTo>
                    <a:pt x="508085" y="499149"/>
                  </a:lnTo>
                  <a:close/>
                </a:path>
                <a:path w="538479" h="523875">
                  <a:moveTo>
                    <a:pt x="478264" y="517282"/>
                  </a:moveTo>
                  <a:lnTo>
                    <a:pt x="482081" y="516009"/>
                  </a:lnTo>
                  <a:lnTo>
                    <a:pt x="486124" y="513988"/>
                  </a:lnTo>
                  <a:lnTo>
                    <a:pt x="482533" y="516414"/>
                  </a:lnTo>
                  <a:lnTo>
                    <a:pt x="478264" y="517282"/>
                  </a:lnTo>
                  <a:close/>
                </a:path>
              </a:pathLst>
            </a:custGeom>
            <a:solidFill>
              <a:srgbClr val="ACD8C3"/>
            </a:solidFill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9" name="object 47">
              <a:extLst>
                <a:ext uri="{FF2B5EF4-FFF2-40B4-BE49-F238E27FC236}">
                  <a16:creationId xmlns:a16="http://schemas.microsoft.com/office/drawing/2014/main" id="{EEB6DBBA-EAA9-B346-AD70-7BB7DDD66A8F}"/>
                </a:ext>
              </a:extLst>
            </p:cNvPr>
            <p:cNvSpPr/>
            <p:nvPr/>
          </p:nvSpPr>
          <p:spPr>
            <a:xfrm>
              <a:off x="7356348" y="2766059"/>
              <a:ext cx="454659" cy="90170"/>
            </a:xfrm>
            <a:custGeom>
              <a:avLst/>
              <a:gdLst/>
              <a:ahLst/>
              <a:cxnLst/>
              <a:rect l="l" t="t" r="r" b="b"/>
              <a:pathLst>
                <a:path w="454659" h="90169">
                  <a:moveTo>
                    <a:pt x="0" y="89915"/>
                  </a:moveTo>
                  <a:lnTo>
                    <a:pt x="0" y="89914"/>
                  </a:lnTo>
                </a:path>
                <a:path w="454659" h="90169">
                  <a:moveTo>
                    <a:pt x="91439" y="0"/>
                  </a:moveTo>
                  <a:lnTo>
                    <a:pt x="454152" y="0"/>
                  </a:lnTo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0" name="object 48">
              <a:extLst>
                <a:ext uri="{FF2B5EF4-FFF2-40B4-BE49-F238E27FC236}">
                  <a16:creationId xmlns:a16="http://schemas.microsoft.com/office/drawing/2014/main" id="{A7DC5C07-357A-8440-A0B1-64EEADA453D8}"/>
                </a:ext>
              </a:extLst>
            </p:cNvPr>
            <p:cNvSpPr/>
            <p:nvPr/>
          </p:nvSpPr>
          <p:spPr>
            <a:xfrm>
              <a:off x="7440382" y="3316242"/>
              <a:ext cx="370840" cy="1905"/>
            </a:xfrm>
            <a:custGeom>
              <a:avLst/>
              <a:gdLst/>
              <a:ahLst/>
              <a:cxnLst/>
              <a:rect l="l" t="t" r="r" b="b"/>
              <a:pathLst>
                <a:path w="370840" h="1904">
                  <a:moveTo>
                    <a:pt x="-8381" y="752"/>
                  </a:moveTo>
                  <a:lnTo>
                    <a:pt x="378731" y="752"/>
                  </a:lnTo>
                </a:path>
              </a:pathLst>
            </a:custGeom>
            <a:ln w="1826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51" name="object 49">
              <a:extLst>
                <a:ext uri="{FF2B5EF4-FFF2-40B4-BE49-F238E27FC236}">
                  <a16:creationId xmlns:a16="http://schemas.microsoft.com/office/drawing/2014/main" id="{BDE11FD5-85AE-3149-B174-119477B16509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55089" y="3252977"/>
              <a:ext cx="69846" cy="66804"/>
            </a:xfrm>
            <a:prstGeom prst="rect">
              <a:avLst/>
            </a:prstGeom>
          </p:spPr>
        </p:pic>
        <p:sp>
          <p:nvSpPr>
            <p:cNvPr id="52" name="object 50">
              <a:extLst>
                <a:ext uri="{FF2B5EF4-FFF2-40B4-BE49-F238E27FC236}">
                  <a16:creationId xmlns:a16="http://schemas.microsoft.com/office/drawing/2014/main" id="{FDB919B2-6334-8D40-9727-5DDC021195F1}"/>
                </a:ext>
              </a:extLst>
            </p:cNvPr>
            <p:cNvSpPr/>
            <p:nvPr/>
          </p:nvSpPr>
          <p:spPr>
            <a:xfrm>
              <a:off x="7356348" y="2794118"/>
              <a:ext cx="539115" cy="432434"/>
            </a:xfrm>
            <a:custGeom>
              <a:avLst/>
              <a:gdLst/>
              <a:ahLst/>
              <a:cxnLst/>
              <a:rect l="l" t="t" r="r" b="b"/>
              <a:pathLst>
                <a:path w="539115" h="432435">
                  <a:moveTo>
                    <a:pt x="0" y="432191"/>
                  </a:moveTo>
                  <a:lnTo>
                    <a:pt x="0" y="432189"/>
                  </a:lnTo>
                  <a:lnTo>
                    <a:pt x="0" y="61857"/>
                  </a:lnTo>
                </a:path>
                <a:path w="539115" h="432435">
                  <a:moveTo>
                    <a:pt x="519684" y="0"/>
                  </a:moveTo>
                  <a:lnTo>
                    <a:pt x="520300" y="897"/>
                  </a:lnTo>
                </a:path>
                <a:path w="539115" h="432435">
                  <a:moveTo>
                    <a:pt x="534924" y="22203"/>
                  </a:moveTo>
                  <a:lnTo>
                    <a:pt x="534944" y="22233"/>
                  </a:lnTo>
                </a:path>
                <a:path w="539115" h="432435">
                  <a:moveTo>
                    <a:pt x="536448" y="24424"/>
                  </a:moveTo>
                  <a:lnTo>
                    <a:pt x="537036" y="25281"/>
                  </a:lnTo>
                </a:path>
                <a:path w="539115" h="432435">
                  <a:moveTo>
                    <a:pt x="537972" y="26644"/>
                  </a:moveTo>
                  <a:lnTo>
                    <a:pt x="538376" y="27234"/>
                  </a:lnTo>
                  <a:lnTo>
                    <a:pt x="538605" y="28329"/>
                  </a:lnTo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3" name="object 51">
              <a:extLst>
                <a:ext uri="{FF2B5EF4-FFF2-40B4-BE49-F238E27FC236}">
                  <a16:creationId xmlns:a16="http://schemas.microsoft.com/office/drawing/2014/main" id="{C508B219-4139-9945-AA54-86346F8C443F}"/>
                </a:ext>
              </a:extLst>
            </p:cNvPr>
            <p:cNvSpPr/>
            <p:nvPr/>
          </p:nvSpPr>
          <p:spPr>
            <a:xfrm>
              <a:off x="7895844" y="2826725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-8381" y="146"/>
                  </a:moveTo>
                  <a:lnTo>
                    <a:pt x="8443" y="146"/>
                  </a:lnTo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4" name="object 52">
              <a:extLst>
                <a:ext uri="{FF2B5EF4-FFF2-40B4-BE49-F238E27FC236}">
                  <a16:creationId xmlns:a16="http://schemas.microsoft.com/office/drawing/2014/main" id="{0296E2C6-CF96-224B-8976-1BAFD5FD4A00}"/>
                </a:ext>
              </a:extLst>
            </p:cNvPr>
            <p:cNvSpPr/>
            <p:nvPr/>
          </p:nvSpPr>
          <p:spPr>
            <a:xfrm>
              <a:off x="7900429" y="2855808"/>
              <a:ext cx="1905" cy="378460"/>
            </a:xfrm>
            <a:custGeom>
              <a:avLst/>
              <a:gdLst/>
              <a:ahLst/>
              <a:cxnLst/>
              <a:rect l="l" t="t" r="r" b="b"/>
              <a:pathLst>
                <a:path w="1904" h="378460">
                  <a:moveTo>
                    <a:pt x="755" y="-8382"/>
                  </a:moveTo>
                  <a:lnTo>
                    <a:pt x="755" y="386316"/>
                  </a:lnTo>
                </a:path>
              </a:pathLst>
            </a:custGeom>
            <a:ln w="182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55" name="object 53">
              <a:extLst>
                <a:ext uri="{FF2B5EF4-FFF2-40B4-BE49-F238E27FC236}">
                  <a16:creationId xmlns:a16="http://schemas.microsoft.com/office/drawing/2014/main" id="{7A3D1300-1A0C-EC4E-991B-236F8FF392CD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33353" y="3249162"/>
              <a:ext cx="70620" cy="70619"/>
            </a:xfrm>
            <a:prstGeom prst="rect">
              <a:avLst/>
            </a:prstGeom>
          </p:spPr>
        </p:pic>
        <p:sp>
          <p:nvSpPr>
            <p:cNvPr id="56" name="object 54">
              <a:extLst>
                <a:ext uri="{FF2B5EF4-FFF2-40B4-BE49-F238E27FC236}">
                  <a16:creationId xmlns:a16="http://schemas.microsoft.com/office/drawing/2014/main" id="{679D37FF-4179-B446-B178-EA55D0DA5B58}"/>
                </a:ext>
              </a:extLst>
            </p:cNvPr>
            <p:cNvSpPr/>
            <p:nvPr/>
          </p:nvSpPr>
          <p:spPr>
            <a:xfrm>
              <a:off x="7356348" y="2766059"/>
              <a:ext cx="546100" cy="551815"/>
            </a:xfrm>
            <a:custGeom>
              <a:avLst/>
              <a:gdLst/>
              <a:ahLst/>
              <a:cxnLst/>
              <a:rect l="l" t="t" r="r" b="b"/>
              <a:pathLst>
                <a:path w="546100" h="551814">
                  <a:moveTo>
                    <a:pt x="454152" y="551687"/>
                  </a:moveTo>
                  <a:lnTo>
                    <a:pt x="91439" y="551687"/>
                  </a:lnTo>
                  <a:lnTo>
                    <a:pt x="55935" y="544472"/>
                  </a:lnTo>
                  <a:lnTo>
                    <a:pt x="26860" y="524827"/>
                  </a:lnTo>
                  <a:lnTo>
                    <a:pt x="7215" y="495752"/>
                  </a:lnTo>
                  <a:lnTo>
                    <a:pt x="0" y="460248"/>
                  </a:lnTo>
                  <a:lnTo>
                    <a:pt x="0" y="89915"/>
                  </a:lnTo>
                  <a:lnTo>
                    <a:pt x="7215" y="55292"/>
                  </a:lnTo>
                  <a:lnTo>
                    <a:pt x="26860" y="26669"/>
                  </a:lnTo>
                  <a:lnTo>
                    <a:pt x="55935" y="7191"/>
                  </a:lnTo>
                  <a:lnTo>
                    <a:pt x="91439" y="0"/>
                  </a:lnTo>
                  <a:lnTo>
                    <a:pt x="454152" y="0"/>
                  </a:lnTo>
                  <a:lnTo>
                    <a:pt x="489656" y="7191"/>
                  </a:lnTo>
                  <a:lnTo>
                    <a:pt x="518731" y="26669"/>
                  </a:lnTo>
                  <a:lnTo>
                    <a:pt x="538376" y="55292"/>
                  </a:lnTo>
                  <a:lnTo>
                    <a:pt x="545591" y="89915"/>
                  </a:lnTo>
                  <a:lnTo>
                    <a:pt x="545591" y="460248"/>
                  </a:lnTo>
                  <a:lnTo>
                    <a:pt x="538376" y="495752"/>
                  </a:lnTo>
                  <a:lnTo>
                    <a:pt x="518731" y="524827"/>
                  </a:lnTo>
                  <a:lnTo>
                    <a:pt x="489656" y="544472"/>
                  </a:lnTo>
                  <a:lnTo>
                    <a:pt x="454152" y="551687"/>
                  </a:lnTo>
                  <a:close/>
                </a:path>
              </a:pathLst>
            </a:custGeom>
            <a:solidFill>
              <a:srgbClr val="ACD8C3"/>
            </a:solidFill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7" name="object 55">
              <a:extLst>
                <a:ext uri="{FF2B5EF4-FFF2-40B4-BE49-F238E27FC236}">
                  <a16:creationId xmlns:a16="http://schemas.microsoft.com/office/drawing/2014/main" id="{5F1DFC16-3948-3442-8E61-0E2D07811542}"/>
                </a:ext>
              </a:extLst>
            </p:cNvPr>
            <p:cNvSpPr/>
            <p:nvPr/>
          </p:nvSpPr>
          <p:spPr>
            <a:xfrm>
              <a:off x="7356348" y="2766059"/>
              <a:ext cx="546100" cy="551815"/>
            </a:xfrm>
            <a:custGeom>
              <a:avLst/>
              <a:gdLst/>
              <a:ahLst/>
              <a:cxnLst/>
              <a:rect l="l" t="t" r="r" b="b"/>
              <a:pathLst>
                <a:path w="546100" h="551814">
                  <a:moveTo>
                    <a:pt x="0" y="89915"/>
                  </a:moveTo>
                  <a:lnTo>
                    <a:pt x="7215" y="55292"/>
                  </a:lnTo>
                  <a:lnTo>
                    <a:pt x="26860" y="26669"/>
                  </a:lnTo>
                  <a:lnTo>
                    <a:pt x="55935" y="7191"/>
                  </a:lnTo>
                  <a:lnTo>
                    <a:pt x="91439" y="0"/>
                  </a:lnTo>
                  <a:lnTo>
                    <a:pt x="454152" y="0"/>
                  </a:lnTo>
                  <a:lnTo>
                    <a:pt x="489656" y="7191"/>
                  </a:lnTo>
                  <a:lnTo>
                    <a:pt x="518731" y="26669"/>
                  </a:lnTo>
                  <a:lnTo>
                    <a:pt x="538376" y="55292"/>
                  </a:lnTo>
                  <a:lnTo>
                    <a:pt x="545591" y="89915"/>
                  </a:lnTo>
                  <a:lnTo>
                    <a:pt x="545591" y="460248"/>
                  </a:lnTo>
                  <a:lnTo>
                    <a:pt x="538376" y="495752"/>
                  </a:lnTo>
                  <a:lnTo>
                    <a:pt x="518731" y="524827"/>
                  </a:lnTo>
                  <a:lnTo>
                    <a:pt x="489656" y="544472"/>
                  </a:lnTo>
                  <a:lnTo>
                    <a:pt x="454152" y="551687"/>
                  </a:lnTo>
                  <a:lnTo>
                    <a:pt x="91439" y="551687"/>
                  </a:lnTo>
                  <a:lnTo>
                    <a:pt x="55935" y="544472"/>
                  </a:lnTo>
                  <a:lnTo>
                    <a:pt x="26860" y="524827"/>
                  </a:lnTo>
                  <a:lnTo>
                    <a:pt x="7215" y="495752"/>
                  </a:lnTo>
                  <a:lnTo>
                    <a:pt x="0" y="460248"/>
                  </a:lnTo>
                  <a:lnTo>
                    <a:pt x="0" y="89915"/>
                  </a:lnTo>
                  <a:close/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8" name="object 56">
              <a:extLst>
                <a:ext uri="{FF2B5EF4-FFF2-40B4-BE49-F238E27FC236}">
                  <a16:creationId xmlns:a16="http://schemas.microsoft.com/office/drawing/2014/main" id="{65FE2C17-64BF-D248-85FF-1EFA11423305}"/>
                </a:ext>
              </a:extLst>
            </p:cNvPr>
            <p:cNvSpPr/>
            <p:nvPr/>
          </p:nvSpPr>
          <p:spPr>
            <a:xfrm>
              <a:off x="5757671" y="4341875"/>
              <a:ext cx="195580" cy="504825"/>
            </a:xfrm>
            <a:custGeom>
              <a:avLst/>
              <a:gdLst/>
              <a:ahLst/>
              <a:cxnLst/>
              <a:rect l="l" t="t" r="r" b="b"/>
              <a:pathLst>
                <a:path w="195579" h="504825">
                  <a:moveTo>
                    <a:pt x="0" y="406908"/>
                  </a:moveTo>
                  <a:lnTo>
                    <a:pt x="0" y="406908"/>
                  </a:lnTo>
                </a:path>
                <a:path w="195579" h="504825">
                  <a:moveTo>
                    <a:pt x="48767" y="406907"/>
                  </a:moveTo>
                  <a:lnTo>
                    <a:pt x="48767" y="0"/>
                  </a:lnTo>
                  <a:lnTo>
                    <a:pt x="48768" y="0"/>
                  </a:lnTo>
                </a:path>
                <a:path w="195579" h="504825">
                  <a:moveTo>
                    <a:pt x="98044" y="503935"/>
                  </a:moveTo>
                  <a:lnTo>
                    <a:pt x="97535" y="504443"/>
                  </a:lnTo>
                  <a:lnTo>
                    <a:pt x="0" y="406908"/>
                  </a:lnTo>
                </a:path>
                <a:path w="195579" h="504825">
                  <a:moveTo>
                    <a:pt x="195072" y="406908"/>
                  </a:moveTo>
                  <a:lnTo>
                    <a:pt x="195072" y="406908"/>
                  </a:lnTo>
                  <a:lnTo>
                    <a:pt x="168103" y="433877"/>
                  </a:lnTo>
                </a:path>
              </a:pathLst>
            </a:custGeom>
            <a:ln w="7620">
              <a:solidFill>
                <a:srgbClr val="6EB63D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59" name="object 57">
              <a:extLst>
                <a:ext uri="{FF2B5EF4-FFF2-40B4-BE49-F238E27FC236}">
                  <a16:creationId xmlns:a16="http://schemas.microsoft.com/office/drawing/2014/main" id="{86BC13A8-6783-404E-9B9F-D2BCC3C2F537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57671" y="4341875"/>
              <a:ext cx="195072" cy="504443"/>
            </a:xfrm>
            <a:prstGeom prst="rect">
              <a:avLst/>
            </a:prstGeom>
          </p:spPr>
        </p:pic>
        <p:sp>
          <p:nvSpPr>
            <p:cNvPr id="60" name="object 58">
              <a:extLst>
                <a:ext uri="{FF2B5EF4-FFF2-40B4-BE49-F238E27FC236}">
                  <a16:creationId xmlns:a16="http://schemas.microsoft.com/office/drawing/2014/main" id="{A7E1420F-0267-FC4A-8DDF-AF3ED69C6102}"/>
                </a:ext>
              </a:extLst>
            </p:cNvPr>
            <p:cNvSpPr/>
            <p:nvPr/>
          </p:nvSpPr>
          <p:spPr>
            <a:xfrm>
              <a:off x="5757671" y="4341875"/>
              <a:ext cx="195580" cy="504825"/>
            </a:xfrm>
            <a:custGeom>
              <a:avLst/>
              <a:gdLst/>
              <a:ahLst/>
              <a:cxnLst/>
              <a:rect l="l" t="t" r="r" b="b"/>
              <a:pathLst>
                <a:path w="195579" h="504825">
                  <a:moveTo>
                    <a:pt x="0" y="406908"/>
                  </a:moveTo>
                  <a:lnTo>
                    <a:pt x="48767" y="406908"/>
                  </a:lnTo>
                  <a:lnTo>
                    <a:pt x="48767" y="0"/>
                  </a:lnTo>
                  <a:lnTo>
                    <a:pt x="146304" y="0"/>
                  </a:lnTo>
                  <a:lnTo>
                    <a:pt x="146304" y="406908"/>
                  </a:lnTo>
                  <a:lnTo>
                    <a:pt x="195072" y="406908"/>
                  </a:lnTo>
                  <a:lnTo>
                    <a:pt x="97535" y="504443"/>
                  </a:lnTo>
                  <a:lnTo>
                    <a:pt x="0" y="406908"/>
                  </a:lnTo>
                  <a:close/>
                </a:path>
              </a:pathLst>
            </a:custGeom>
            <a:ln w="7620">
              <a:solidFill>
                <a:srgbClr val="6EB63D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object 59">
              <a:extLst>
                <a:ext uri="{FF2B5EF4-FFF2-40B4-BE49-F238E27FC236}">
                  <a16:creationId xmlns:a16="http://schemas.microsoft.com/office/drawing/2014/main" id="{765CE1A6-D953-2D40-AE15-6A5EF0F3D2A9}"/>
                </a:ext>
              </a:extLst>
            </p:cNvPr>
            <p:cNvSpPr/>
            <p:nvPr/>
          </p:nvSpPr>
          <p:spPr>
            <a:xfrm>
              <a:off x="6160007" y="4430313"/>
              <a:ext cx="195580" cy="416559"/>
            </a:xfrm>
            <a:custGeom>
              <a:avLst/>
              <a:gdLst/>
              <a:ahLst/>
              <a:cxnLst/>
              <a:rect l="l" t="t" r="r" b="b"/>
              <a:pathLst>
                <a:path w="195579" h="416560">
                  <a:moveTo>
                    <a:pt x="0" y="1478"/>
                  </a:moveTo>
                  <a:lnTo>
                    <a:pt x="48768" y="1478"/>
                  </a:lnTo>
                  <a:lnTo>
                    <a:pt x="48768" y="416006"/>
                  </a:lnTo>
                  <a:lnTo>
                    <a:pt x="146304" y="416006"/>
                  </a:lnTo>
                </a:path>
                <a:path w="195579" h="416560">
                  <a:moveTo>
                    <a:pt x="1478" y="0"/>
                  </a:moveTo>
                  <a:lnTo>
                    <a:pt x="0" y="1478"/>
                  </a:lnTo>
                </a:path>
                <a:path w="195579" h="416560">
                  <a:moveTo>
                    <a:pt x="146304" y="1478"/>
                  </a:moveTo>
                  <a:lnTo>
                    <a:pt x="195072" y="1478"/>
                  </a:lnTo>
                  <a:lnTo>
                    <a:pt x="193594" y="0"/>
                  </a:lnTo>
                </a:path>
              </a:pathLst>
            </a:custGeom>
            <a:ln w="7620">
              <a:solidFill>
                <a:srgbClr val="6EB63D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62" name="object 60">
              <a:extLst>
                <a:ext uri="{FF2B5EF4-FFF2-40B4-BE49-F238E27FC236}">
                  <a16:creationId xmlns:a16="http://schemas.microsoft.com/office/drawing/2014/main" id="{75625BFD-8B07-7A47-991A-D7AD95C795DA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61532" y="4335780"/>
              <a:ext cx="192023" cy="510539"/>
            </a:xfrm>
            <a:prstGeom prst="rect">
              <a:avLst/>
            </a:prstGeom>
          </p:spPr>
        </p:pic>
        <p:sp>
          <p:nvSpPr>
            <p:cNvPr id="63" name="object 61">
              <a:extLst>
                <a:ext uri="{FF2B5EF4-FFF2-40B4-BE49-F238E27FC236}">
                  <a16:creationId xmlns:a16="http://schemas.microsoft.com/office/drawing/2014/main" id="{35B93B09-1817-5942-AD34-4696BE3CA472}"/>
                </a:ext>
              </a:extLst>
            </p:cNvPr>
            <p:cNvSpPr/>
            <p:nvPr/>
          </p:nvSpPr>
          <p:spPr>
            <a:xfrm>
              <a:off x="6160007" y="4334255"/>
              <a:ext cx="195580" cy="512445"/>
            </a:xfrm>
            <a:custGeom>
              <a:avLst/>
              <a:gdLst/>
              <a:ahLst/>
              <a:cxnLst/>
              <a:rect l="l" t="t" r="r" b="b"/>
              <a:pathLst>
                <a:path w="195579" h="512445">
                  <a:moveTo>
                    <a:pt x="0" y="97535"/>
                  </a:moveTo>
                  <a:lnTo>
                    <a:pt x="48768" y="97535"/>
                  </a:lnTo>
                  <a:lnTo>
                    <a:pt x="48768" y="512063"/>
                  </a:lnTo>
                  <a:lnTo>
                    <a:pt x="146304" y="512063"/>
                  </a:lnTo>
                  <a:lnTo>
                    <a:pt x="146304" y="97535"/>
                  </a:lnTo>
                  <a:lnTo>
                    <a:pt x="195072" y="97535"/>
                  </a:lnTo>
                  <a:lnTo>
                    <a:pt x="97536" y="0"/>
                  </a:lnTo>
                  <a:lnTo>
                    <a:pt x="0" y="97535"/>
                  </a:lnTo>
                  <a:close/>
                </a:path>
              </a:pathLst>
            </a:custGeom>
            <a:ln w="7620">
              <a:solidFill>
                <a:srgbClr val="6EB63D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4" name="object 62">
              <a:extLst>
                <a:ext uri="{FF2B5EF4-FFF2-40B4-BE49-F238E27FC236}">
                  <a16:creationId xmlns:a16="http://schemas.microsoft.com/office/drawing/2014/main" id="{1B1CD5D6-4132-684C-B4F7-ABD4453127C3}"/>
                </a:ext>
              </a:extLst>
            </p:cNvPr>
            <p:cNvSpPr/>
            <p:nvPr/>
          </p:nvSpPr>
          <p:spPr>
            <a:xfrm>
              <a:off x="7507224" y="3518915"/>
              <a:ext cx="2502535" cy="1262380"/>
            </a:xfrm>
            <a:custGeom>
              <a:avLst/>
              <a:gdLst/>
              <a:ahLst/>
              <a:cxnLst/>
              <a:rect l="l" t="t" r="r" b="b"/>
              <a:pathLst>
                <a:path w="2502534" h="1262379">
                  <a:moveTo>
                    <a:pt x="74676" y="1187196"/>
                  </a:moveTo>
                  <a:lnTo>
                    <a:pt x="50292" y="1187196"/>
                  </a:lnTo>
                  <a:lnTo>
                    <a:pt x="50292" y="0"/>
                  </a:lnTo>
                  <a:lnTo>
                    <a:pt x="24384" y="0"/>
                  </a:lnTo>
                  <a:lnTo>
                    <a:pt x="24384" y="1187196"/>
                  </a:lnTo>
                  <a:lnTo>
                    <a:pt x="0" y="1187196"/>
                  </a:lnTo>
                  <a:lnTo>
                    <a:pt x="38100" y="1261872"/>
                  </a:lnTo>
                  <a:lnTo>
                    <a:pt x="68694" y="1199388"/>
                  </a:lnTo>
                  <a:lnTo>
                    <a:pt x="74676" y="1187196"/>
                  </a:lnTo>
                  <a:close/>
                </a:path>
                <a:path w="2502534" h="1262379">
                  <a:moveTo>
                    <a:pt x="291071" y="74688"/>
                  </a:moveTo>
                  <a:lnTo>
                    <a:pt x="284861" y="62496"/>
                  </a:lnTo>
                  <a:lnTo>
                    <a:pt x="252971" y="12"/>
                  </a:lnTo>
                  <a:lnTo>
                    <a:pt x="216395" y="74688"/>
                  </a:lnTo>
                  <a:lnTo>
                    <a:pt x="240779" y="74688"/>
                  </a:lnTo>
                  <a:lnTo>
                    <a:pt x="240779" y="1261884"/>
                  </a:lnTo>
                  <a:lnTo>
                    <a:pt x="266687" y="1261884"/>
                  </a:lnTo>
                  <a:lnTo>
                    <a:pt x="266687" y="74688"/>
                  </a:lnTo>
                  <a:lnTo>
                    <a:pt x="291071" y="74688"/>
                  </a:lnTo>
                  <a:close/>
                </a:path>
                <a:path w="2502534" h="1262379">
                  <a:moveTo>
                    <a:pt x="832091" y="1153668"/>
                  </a:moveTo>
                  <a:lnTo>
                    <a:pt x="806183" y="1153668"/>
                  </a:lnTo>
                  <a:lnTo>
                    <a:pt x="806183" y="684276"/>
                  </a:lnTo>
                  <a:lnTo>
                    <a:pt x="781799" y="684276"/>
                  </a:lnTo>
                  <a:lnTo>
                    <a:pt x="781799" y="1153668"/>
                  </a:lnTo>
                  <a:lnTo>
                    <a:pt x="755891" y="1153668"/>
                  </a:lnTo>
                  <a:lnTo>
                    <a:pt x="793991" y="1228344"/>
                  </a:lnTo>
                  <a:lnTo>
                    <a:pt x="825881" y="1165860"/>
                  </a:lnTo>
                  <a:lnTo>
                    <a:pt x="832091" y="1153668"/>
                  </a:lnTo>
                  <a:close/>
                </a:path>
                <a:path w="2502534" h="1262379">
                  <a:moveTo>
                    <a:pt x="1046988" y="758952"/>
                  </a:moveTo>
                  <a:lnTo>
                    <a:pt x="1041006" y="746760"/>
                  </a:lnTo>
                  <a:lnTo>
                    <a:pt x="1010412" y="684276"/>
                  </a:lnTo>
                  <a:lnTo>
                    <a:pt x="972312" y="758952"/>
                  </a:lnTo>
                  <a:lnTo>
                    <a:pt x="996696" y="758952"/>
                  </a:lnTo>
                  <a:lnTo>
                    <a:pt x="996696" y="1228344"/>
                  </a:lnTo>
                  <a:lnTo>
                    <a:pt x="1022604" y="1228344"/>
                  </a:lnTo>
                  <a:lnTo>
                    <a:pt x="1022604" y="758952"/>
                  </a:lnTo>
                  <a:lnTo>
                    <a:pt x="1046988" y="758952"/>
                  </a:lnTo>
                  <a:close/>
                </a:path>
                <a:path w="2502534" h="1262379">
                  <a:moveTo>
                    <a:pt x="1645920" y="1158252"/>
                  </a:moveTo>
                  <a:lnTo>
                    <a:pt x="1621536" y="1158252"/>
                  </a:lnTo>
                  <a:lnTo>
                    <a:pt x="1621536" y="117360"/>
                  </a:lnTo>
                  <a:lnTo>
                    <a:pt x="1595628" y="117360"/>
                  </a:lnTo>
                  <a:lnTo>
                    <a:pt x="1595628" y="1158252"/>
                  </a:lnTo>
                  <a:lnTo>
                    <a:pt x="1571244" y="1158252"/>
                  </a:lnTo>
                  <a:lnTo>
                    <a:pt x="1609344" y="1232928"/>
                  </a:lnTo>
                  <a:lnTo>
                    <a:pt x="1639938" y="1170444"/>
                  </a:lnTo>
                  <a:lnTo>
                    <a:pt x="1645920" y="1158252"/>
                  </a:lnTo>
                  <a:close/>
                </a:path>
                <a:path w="2502534" h="1262379">
                  <a:moveTo>
                    <a:pt x="1862315" y="192024"/>
                  </a:moveTo>
                  <a:lnTo>
                    <a:pt x="1856105" y="179832"/>
                  </a:lnTo>
                  <a:lnTo>
                    <a:pt x="1824215" y="117348"/>
                  </a:lnTo>
                  <a:lnTo>
                    <a:pt x="1787639" y="192024"/>
                  </a:lnTo>
                  <a:lnTo>
                    <a:pt x="1812023" y="192024"/>
                  </a:lnTo>
                  <a:lnTo>
                    <a:pt x="1812023" y="1232916"/>
                  </a:lnTo>
                  <a:lnTo>
                    <a:pt x="1837931" y="1232916"/>
                  </a:lnTo>
                  <a:lnTo>
                    <a:pt x="1837931" y="192024"/>
                  </a:lnTo>
                  <a:lnTo>
                    <a:pt x="1862315" y="192024"/>
                  </a:lnTo>
                  <a:close/>
                </a:path>
                <a:path w="2502534" h="1262379">
                  <a:moveTo>
                    <a:pt x="2285987" y="1171968"/>
                  </a:moveTo>
                  <a:lnTo>
                    <a:pt x="2261603" y="1171968"/>
                  </a:lnTo>
                  <a:lnTo>
                    <a:pt x="2261603" y="893076"/>
                  </a:lnTo>
                  <a:lnTo>
                    <a:pt x="2235695" y="893076"/>
                  </a:lnTo>
                  <a:lnTo>
                    <a:pt x="2235695" y="1171968"/>
                  </a:lnTo>
                  <a:lnTo>
                    <a:pt x="2211311" y="1171968"/>
                  </a:lnTo>
                  <a:lnTo>
                    <a:pt x="2247887" y="1248168"/>
                  </a:lnTo>
                  <a:lnTo>
                    <a:pt x="2279891" y="1184160"/>
                  </a:lnTo>
                  <a:lnTo>
                    <a:pt x="2285987" y="1171968"/>
                  </a:lnTo>
                  <a:close/>
                </a:path>
                <a:path w="2502534" h="1262379">
                  <a:moveTo>
                    <a:pt x="2502408" y="969264"/>
                  </a:moveTo>
                  <a:lnTo>
                    <a:pt x="2495550" y="955560"/>
                  </a:lnTo>
                  <a:lnTo>
                    <a:pt x="2464308" y="893076"/>
                  </a:lnTo>
                  <a:lnTo>
                    <a:pt x="2427732" y="969264"/>
                  </a:lnTo>
                  <a:lnTo>
                    <a:pt x="2452116" y="969264"/>
                  </a:lnTo>
                  <a:lnTo>
                    <a:pt x="2452116" y="1248168"/>
                  </a:lnTo>
                  <a:lnTo>
                    <a:pt x="2476500" y="1248168"/>
                  </a:lnTo>
                  <a:lnTo>
                    <a:pt x="2476500" y="969264"/>
                  </a:lnTo>
                  <a:lnTo>
                    <a:pt x="2502408" y="969264"/>
                  </a:lnTo>
                  <a:close/>
                </a:path>
              </a:pathLst>
            </a:custGeom>
            <a:solidFill>
              <a:srgbClr val="ACD8C3"/>
            </a:solidFill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6" name="object 64">
              <a:extLst>
                <a:ext uri="{FF2B5EF4-FFF2-40B4-BE49-F238E27FC236}">
                  <a16:creationId xmlns:a16="http://schemas.microsoft.com/office/drawing/2014/main" id="{93A097E0-17BF-044D-85D0-7D449949B808}"/>
                </a:ext>
              </a:extLst>
            </p:cNvPr>
            <p:cNvSpPr/>
            <p:nvPr/>
          </p:nvSpPr>
          <p:spPr>
            <a:xfrm>
              <a:off x="8011116" y="3381920"/>
              <a:ext cx="747395" cy="718185"/>
            </a:xfrm>
            <a:custGeom>
              <a:avLst/>
              <a:gdLst/>
              <a:ahLst/>
              <a:cxnLst/>
              <a:rect l="l" t="t" r="r" b="b"/>
              <a:pathLst>
                <a:path w="747395" h="718185">
                  <a:moveTo>
                    <a:pt x="620819" y="717639"/>
                  </a:moveTo>
                  <a:lnTo>
                    <a:pt x="116375" y="717639"/>
                  </a:lnTo>
                  <a:lnTo>
                    <a:pt x="108918" y="716145"/>
                  </a:lnTo>
                  <a:lnTo>
                    <a:pt x="621073" y="717588"/>
                  </a:lnTo>
                  <a:lnTo>
                    <a:pt x="620819" y="717639"/>
                  </a:lnTo>
                  <a:close/>
                </a:path>
                <a:path w="747395" h="718185">
                  <a:moveTo>
                    <a:pt x="29716" y="682796"/>
                  </a:moveTo>
                  <a:lnTo>
                    <a:pt x="29096" y="682382"/>
                  </a:lnTo>
                  <a:lnTo>
                    <a:pt x="29507" y="682587"/>
                  </a:lnTo>
                  <a:lnTo>
                    <a:pt x="29716" y="682796"/>
                  </a:lnTo>
                  <a:close/>
                </a:path>
                <a:path w="747395" h="718185">
                  <a:moveTo>
                    <a:pt x="2075" y="644489"/>
                  </a:moveTo>
                  <a:close/>
                </a:path>
                <a:path w="747395" h="718185">
                  <a:moveTo>
                    <a:pt x="551" y="642249"/>
                  </a:moveTo>
                  <a:lnTo>
                    <a:pt x="0" y="641439"/>
                  </a:lnTo>
                  <a:lnTo>
                    <a:pt x="551" y="641439"/>
                  </a:lnTo>
                  <a:lnTo>
                    <a:pt x="551" y="642249"/>
                  </a:lnTo>
                  <a:close/>
                </a:path>
                <a:path w="747395" h="718185">
                  <a:moveTo>
                    <a:pt x="713174" y="1359"/>
                  </a:moveTo>
                  <a:lnTo>
                    <a:pt x="712259" y="1359"/>
                  </a:lnTo>
                  <a:lnTo>
                    <a:pt x="712259" y="0"/>
                  </a:lnTo>
                  <a:lnTo>
                    <a:pt x="713174" y="1359"/>
                  </a:lnTo>
                  <a:close/>
                </a:path>
                <a:path w="747395" h="718185">
                  <a:moveTo>
                    <a:pt x="733687" y="31839"/>
                  </a:moveTo>
                  <a:lnTo>
                    <a:pt x="733595" y="31703"/>
                  </a:lnTo>
                  <a:lnTo>
                    <a:pt x="733687" y="31839"/>
                  </a:lnTo>
                  <a:close/>
                </a:path>
                <a:path w="747395" h="718185">
                  <a:moveTo>
                    <a:pt x="735738" y="34887"/>
                  </a:moveTo>
                  <a:lnTo>
                    <a:pt x="735119" y="34887"/>
                  </a:lnTo>
                  <a:lnTo>
                    <a:pt x="735119" y="33967"/>
                  </a:lnTo>
                  <a:lnTo>
                    <a:pt x="735738" y="34887"/>
                  </a:lnTo>
                  <a:close/>
                </a:path>
                <a:path w="747395" h="718185">
                  <a:moveTo>
                    <a:pt x="737520" y="37935"/>
                  </a:moveTo>
                  <a:lnTo>
                    <a:pt x="736643" y="37935"/>
                  </a:lnTo>
                  <a:lnTo>
                    <a:pt x="736643" y="36232"/>
                  </a:lnTo>
                  <a:lnTo>
                    <a:pt x="737405" y="37364"/>
                  </a:lnTo>
                  <a:lnTo>
                    <a:pt x="737520" y="37935"/>
                  </a:lnTo>
                  <a:close/>
                </a:path>
                <a:path w="747395" h="718185">
                  <a:moveTo>
                    <a:pt x="738437" y="42507"/>
                  </a:moveTo>
                  <a:lnTo>
                    <a:pt x="738167" y="42507"/>
                  </a:lnTo>
                  <a:lnTo>
                    <a:pt x="738167" y="41160"/>
                  </a:lnTo>
                  <a:lnTo>
                    <a:pt x="738437" y="42507"/>
                  </a:lnTo>
                  <a:close/>
                </a:path>
                <a:path w="747395" h="718185">
                  <a:moveTo>
                    <a:pt x="745805" y="600037"/>
                  </a:moveTo>
                  <a:lnTo>
                    <a:pt x="747273" y="86513"/>
                  </a:lnTo>
                  <a:lnTo>
                    <a:pt x="747311" y="592671"/>
                  </a:lnTo>
                  <a:lnTo>
                    <a:pt x="745805" y="600037"/>
                  </a:lnTo>
                  <a:close/>
                </a:path>
                <a:path w="747395" h="718185">
                  <a:moveTo>
                    <a:pt x="735118" y="644489"/>
                  </a:moveTo>
                  <a:lnTo>
                    <a:pt x="736643" y="641439"/>
                  </a:lnTo>
                  <a:lnTo>
                    <a:pt x="738449" y="636022"/>
                  </a:lnTo>
                  <a:lnTo>
                    <a:pt x="737405" y="641129"/>
                  </a:lnTo>
                  <a:lnTo>
                    <a:pt x="735118" y="644489"/>
                  </a:lnTo>
                  <a:close/>
                </a:path>
                <a:path w="747395" h="718185">
                  <a:moveTo>
                    <a:pt x="707478" y="682796"/>
                  </a:moveTo>
                  <a:lnTo>
                    <a:pt x="712384" y="677890"/>
                  </a:lnTo>
                  <a:lnTo>
                    <a:pt x="710354" y="680873"/>
                  </a:lnTo>
                  <a:lnTo>
                    <a:pt x="707478" y="682796"/>
                  </a:lnTo>
                  <a:close/>
                </a:path>
                <a:path w="747395" h="718185">
                  <a:moveTo>
                    <a:pt x="669126" y="707964"/>
                  </a:moveTo>
                  <a:lnTo>
                    <a:pt x="671991" y="706531"/>
                  </a:lnTo>
                  <a:lnTo>
                    <a:pt x="670158" y="707757"/>
                  </a:lnTo>
                  <a:lnTo>
                    <a:pt x="669126" y="707964"/>
                  </a:lnTo>
                  <a:close/>
                </a:path>
              </a:pathLst>
            </a:custGeom>
            <a:solidFill>
              <a:srgbClr val="C6CAB8"/>
            </a:solidFill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7" name="object 65">
              <a:extLst>
                <a:ext uri="{FF2B5EF4-FFF2-40B4-BE49-F238E27FC236}">
                  <a16:creationId xmlns:a16="http://schemas.microsoft.com/office/drawing/2014/main" id="{79031AA6-E4B9-034A-8E8C-12DBF98309B9}"/>
                </a:ext>
              </a:extLst>
            </p:cNvPr>
            <p:cNvSpPr/>
            <p:nvPr/>
          </p:nvSpPr>
          <p:spPr>
            <a:xfrm>
              <a:off x="8001000" y="3468622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1"/>
                  </a:moveTo>
                  <a:lnTo>
                    <a:pt x="0" y="0"/>
                  </a:lnTo>
                </a:path>
              </a:pathLst>
            </a:custGeom>
            <a:ln w="2438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8" name="object 66">
              <a:extLst>
                <a:ext uri="{FF2B5EF4-FFF2-40B4-BE49-F238E27FC236}">
                  <a16:creationId xmlns:a16="http://schemas.microsoft.com/office/drawing/2014/main" id="{B3441E4E-7199-DE4F-9EC8-13A239E22A4A}"/>
                </a:ext>
              </a:extLst>
            </p:cNvPr>
            <p:cNvSpPr/>
            <p:nvPr/>
          </p:nvSpPr>
          <p:spPr>
            <a:xfrm>
              <a:off x="8120034" y="4098066"/>
              <a:ext cx="512445" cy="1905"/>
            </a:xfrm>
            <a:custGeom>
              <a:avLst/>
              <a:gdLst/>
              <a:ahLst/>
              <a:cxnLst/>
              <a:rect l="l" t="t" r="r" b="b"/>
              <a:pathLst>
                <a:path w="512445" h="1904">
                  <a:moveTo>
                    <a:pt x="-12192" y="746"/>
                  </a:moveTo>
                  <a:lnTo>
                    <a:pt x="524347" y="746"/>
                  </a:lnTo>
                </a:path>
              </a:pathLst>
            </a:custGeom>
            <a:ln w="2587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9" name="object 67">
              <a:extLst>
                <a:ext uri="{FF2B5EF4-FFF2-40B4-BE49-F238E27FC236}">
                  <a16:creationId xmlns:a16="http://schemas.microsoft.com/office/drawing/2014/main" id="{BC74DB0D-8A3A-9F42-83F4-8B1F3DF7D74B}"/>
                </a:ext>
              </a:extLst>
            </p:cNvPr>
            <p:cNvSpPr/>
            <p:nvPr/>
          </p:nvSpPr>
          <p:spPr>
            <a:xfrm>
              <a:off x="8040213" y="4064302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619" y="414"/>
                  </a:moveTo>
                  <a:lnTo>
                    <a:pt x="0" y="0"/>
                  </a:lnTo>
                </a:path>
              </a:pathLst>
            </a:custGeom>
            <a:ln w="2438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0" name="object 68">
              <a:extLst>
                <a:ext uri="{FF2B5EF4-FFF2-40B4-BE49-F238E27FC236}">
                  <a16:creationId xmlns:a16="http://schemas.microsoft.com/office/drawing/2014/main" id="{15D38093-0C06-B942-9F9E-8F17D4BCA7B4}"/>
                </a:ext>
              </a:extLst>
            </p:cNvPr>
            <p:cNvSpPr/>
            <p:nvPr/>
          </p:nvSpPr>
          <p:spPr>
            <a:xfrm>
              <a:off x="8035926" y="4059809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-12191" y="92"/>
                  </a:moveTo>
                  <a:lnTo>
                    <a:pt x="12317" y="92"/>
                  </a:lnTo>
                </a:path>
              </a:pathLst>
            </a:custGeom>
            <a:ln w="2438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1" name="object 69">
              <a:extLst>
                <a:ext uri="{FF2B5EF4-FFF2-40B4-BE49-F238E27FC236}">
                  <a16:creationId xmlns:a16="http://schemas.microsoft.com/office/drawing/2014/main" id="{18EA73D9-DF0D-C446-9BCD-CE8C3C4E6B8C}"/>
                </a:ext>
              </a:extLst>
            </p:cNvPr>
            <p:cNvSpPr/>
            <p:nvPr/>
          </p:nvSpPr>
          <p:spPr>
            <a:xfrm>
              <a:off x="8001000" y="3381920"/>
              <a:ext cx="748665" cy="644525"/>
            </a:xfrm>
            <a:custGeom>
              <a:avLst/>
              <a:gdLst/>
              <a:ahLst/>
              <a:cxnLst/>
              <a:rect l="l" t="t" r="r" b="b"/>
              <a:pathLst>
                <a:path w="748665" h="644525">
                  <a:moveTo>
                    <a:pt x="12192" y="644489"/>
                  </a:moveTo>
                  <a:lnTo>
                    <a:pt x="12191" y="644487"/>
                  </a:lnTo>
                </a:path>
                <a:path w="748665" h="644525">
                  <a:moveTo>
                    <a:pt x="10668" y="642249"/>
                  </a:moveTo>
                  <a:lnTo>
                    <a:pt x="10116" y="641439"/>
                  </a:lnTo>
                </a:path>
                <a:path w="748665" h="644525">
                  <a:moveTo>
                    <a:pt x="0" y="592672"/>
                  </a:moveTo>
                  <a:lnTo>
                    <a:pt x="0" y="592671"/>
                  </a:lnTo>
                  <a:lnTo>
                    <a:pt x="0" y="86703"/>
                  </a:lnTo>
                </a:path>
                <a:path w="748665" h="644525">
                  <a:moveTo>
                    <a:pt x="722376" y="0"/>
                  </a:moveTo>
                  <a:lnTo>
                    <a:pt x="723291" y="1359"/>
                  </a:lnTo>
                </a:path>
                <a:path w="748665" h="644525">
                  <a:moveTo>
                    <a:pt x="743712" y="31703"/>
                  </a:moveTo>
                  <a:lnTo>
                    <a:pt x="743803" y="31839"/>
                  </a:lnTo>
                </a:path>
                <a:path w="748665" h="644525">
                  <a:moveTo>
                    <a:pt x="745236" y="33967"/>
                  </a:moveTo>
                  <a:lnTo>
                    <a:pt x="745855" y="34887"/>
                  </a:lnTo>
                </a:path>
                <a:path w="748665" h="644525">
                  <a:moveTo>
                    <a:pt x="746760" y="36232"/>
                  </a:moveTo>
                  <a:lnTo>
                    <a:pt x="747521" y="37364"/>
                  </a:lnTo>
                  <a:lnTo>
                    <a:pt x="747636" y="37935"/>
                  </a:lnTo>
                </a:path>
                <a:path w="748665" h="644525">
                  <a:moveTo>
                    <a:pt x="748284" y="41160"/>
                  </a:moveTo>
                  <a:lnTo>
                    <a:pt x="748554" y="42507"/>
                  </a:lnTo>
                </a:path>
              </a:pathLst>
            </a:custGeom>
            <a:ln w="2438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2" name="object 70">
              <a:extLst>
                <a:ext uri="{FF2B5EF4-FFF2-40B4-BE49-F238E27FC236}">
                  <a16:creationId xmlns:a16="http://schemas.microsoft.com/office/drawing/2014/main" id="{FC6B4247-A649-5344-8FBB-EDEDF2ABE434}"/>
                </a:ext>
              </a:extLst>
            </p:cNvPr>
            <p:cNvSpPr/>
            <p:nvPr/>
          </p:nvSpPr>
          <p:spPr>
            <a:xfrm>
              <a:off x="8756922" y="3468433"/>
              <a:ext cx="1905" cy="513715"/>
            </a:xfrm>
            <a:custGeom>
              <a:avLst/>
              <a:gdLst/>
              <a:ahLst/>
              <a:cxnLst/>
              <a:rect l="l" t="t" r="r" b="b"/>
              <a:pathLst>
                <a:path w="1904" h="513714">
                  <a:moveTo>
                    <a:pt x="752" y="-12192"/>
                  </a:moveTo>
                  <a:lnTo>
                    <a:pt x="752" y="525715"/>
                  </a:lnTo>
                </a:path>
              </a:pathLst>
            </a:custGeom>
            <a:ln w="258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73" name="object 71">
              <a:extLst>
                <a:ext uri="{FF2B5EF4-FFF2-40B4-BE49-F238E27FC236}">
                  <a16:creationId xmlns:a16="http://schemas.microsoft.com/office/drawing/2014/main" id="{3F77664E-6A0D-FA44-96E3-84EC934315A0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68051" y="4005751"/>
              <a:ext cx="93706" cy="96325"/>
            </a:xfrm>
            <a:prstGeom prst="rect">
              <a:avLst/>
            </a:prstGeom>
          </p:spPr>
        </p:pic>
        <p:sp>
          <p:nvSpPr>
            <p:cNvPr id="74" name="object 72">
              <a:extLst>
                <a:ext uri="{FF2B5EF4-FFF2-40B4-BE49-F238E27FC236}">
                  <a16:creationId xmlns:a16="http://schemas.microsoft.com/office/drawing/2014/main" id="{BA5FDFEF-683D-834D-AE6C-3E8B7B93A664}"/>
                </a:ext>
              </a:extLst>
            </p:cNvPr>
            <p:cNvSpPr/>
            <p:nvPr/>
          </p:nvSpPr>
          <p:spPr>
            <a:xfrm>
              <a:off x="8001000" y="3342131"/>
              <a:ext cx="757555" cy="757555"/>
            </a:xfrm>
            <a:custGeom>
              <a:avLst/>
              <a:gdLst/>
              <a:ahLst/>
              <a:cxnLst/>
              <a:rect l="l" t="t" r="r" b="b"/>
              <a:pathLst>
                <a:path w="757554" h="757554">
                  <a:moveTo>
                    <a:pt x="630935" y="757427"/>
                  </a:moveTo>
                  <a:lnTo>
                    <a:pt x="126491" y="757427"/>
                  </a:lnTo>
                  <a:lnTo>
                    <a:pt x="77152" y="747545"/>
                  </a:lnTo>
                  <a:lnTo>
                    <a:pt x="36956" y="720661"/>
                  </a:lnTo>
                  <a:lnTo>
                    <a:pt x="9905" y="680918"/>
                  </a:lnTo>
                  <a:lnTo>
                    <a:pt x="0" y="632459"/>
                  </a:lnTo>
                  <a:lnTo>
                    <a:pt x="0" y="126491"/>
                  </a:lnTo>
                  <a:lnTo>
                    <a:pt x="9905" y="77152"/>
                  </a:lnTo>
                  <a:lnTo>
                    <a:pt x="36956" y="36956"/>
                  </a:lnTo>
                  <a:lnTo>
                    <a:pt x="77152" y="9905"/>
                  </a:lnTo>
                  <a:lnTo>
                    <a:pt x="126491" y="0"/>
                  </a:lnTo>
                  <a:lnTo>
                    <a:pt x="630935" y="0"/>
                  </a:lnTo>
                  <a:lnTo>
                    <a:pt x="680275" y="9905"/>
                  </a:lnTo>
                  <a:lnTo>
                    <a:pt x="720470" y="36956"/>
                  </a:lnTo>
                  <a:lnTo>
                    <a:pt x="747521" y="77152"/>
                  </a:lnTo>
                  <a:lnTo>
                    <a:pt x="757427" y="126491"/>
                  </a:lnTo>
                  <a:lnTo>
                    <a:pt x="757427" y="632459"/>
                  </a:lnTo>
                  <a:lnTo>
                    <a:pt x="747521" y="680918"/>
                  </a:lnTo>
                  <a:lnTo>
                    <a:pt x="720470" y="720661"/>
                  </a:lnTo>
                  <a:lnTo>
                    <a:pt x="680275" y="747545"/>
                  </a:lnTo>
                  <a:lnTo>
                    <a:pt x="630935" y="757427"/>
                  </a:lnTo>
                  <a:close/>
                </a:path>
              </a:pathLst>
            </a:custGeom>
            <a:solidFill>
              <a:srgbClr val="C6CAB8"/>
            </a:solidFill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5" name="object 73">
              <a:extLst>
                <a:ext uri="{FF2B5EF4-FFF2-40B4-BE49-F238E27FC236}">
                  <a16:creationId xmlns:a16="http://schemas.microsoft.com/office/drawing/2014/main" id="{7EC3BE49-7018-4444-BB67-8512DDC856B5}"/>
                </a:ext>
              </a:extLst>
            </p:cNvPr>
            <p:cNvSpPr/>
            <p:nvPr/>
          </p:nvSpPr>
          <p:spPr>
            <a:xfrm>
              <a:off x="8001000" y="3342131"/>
              <a:ext cx="757555" cy="757555"/>
            </a:xfrm>
            <a:custGeom>
              <a:avLst/>
              <a:gdLst/>
              <a:ahLst/>
              <a:cxnLst/>
              <a:rect l="l" t="t" r="r" b="b"/>
              <a:pathLst>
                <a:path w="757554" h="757554">
                  <a:moveTo>
                    <a:pt x="0" y="126491"/>
                  </a:moveTo>
                  <a:lnTo>
                    <a:pt x="9905" y="77152"/>
                  </a:lnTo>
                  <a:lnTo>
                    <a:pt x="36956" y="36956"/>
                  </a:lnTo>
                  <a:lnTo>
                    <a:pt x="77152" y="9905"/>
                  </a:lnTo>
                  <a:lnTo>
                    <a:pt x="126491" y="0"/>
                  </a:lnTo>
                  <a:lnTo>
                    <a:pt x="630935" y="0"/>
                  </a:lnTo>
                  <a:lnTo>
                    <a:pt x="680275" y="9905"/>
                  </a:lnTo>
                  <a:lnTo>
                    <a:pt x="720470" y="36956"/>
                  </a:lnTo>
                  <a:lnTo>
                    <a:pt x="747521" y="77152"/>
                  </a:lnTo>
                  <a:lnTo>
                    <a:pt x="757427" y="126491"/>
                  </a:lnTo>
                  <a:lnTo>
                    <a:pt x="757427" y="632459"/>
                  </a:lnTo>
                  <a:lnTo>
                    <a:pt x="747521" y="680918"/>
                  </a:lnTo>
                  <a:lnTo>
                    <a:pt x="720470" y="720661"/>
                  </a:lnTo>
                  <a:lnTo>
                    <a:pt x="680275" y="747545"/>
                  </a:lnTo>
                  <a:lnTo>
                    <a:pt x="630935" y="757427"/>
                  </a:lnTo>
                  <a:lnTo>
                    <a:pt x="126491" y="757427"/>
                  </a:lnTo>
                  <a:lnTo>
                    <a:pt x="77152" y="747545"/>
                  </a:lnTo>
                  <a:lnTo>
                    <a:pt x="36956" y="720661"/>
                  </a:lnTo>
                  <a:lnTo>
                    <a:pt x="9905" y="680918"/>
                  </a:lnTo>
                  <a:lnTo>
                    <a:pt x="0" y="632459"/>
                  </a:lnTo>
                  <a:lnTo>
                    <a:pt x="0" y="126491"/>
                  </a:lnTo>
                  <a:close/>
                </a:path>
              </a:pathLst>
            </a:custGeom>
            <a:ln w="2438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6" name="object 74">
              <a:extLst>
                <a:ext uri="{FF2B5EF4-FFF2-40B4-BE49-F238E27FC236}">
                  <a16:creationId xmlns:a16="http://schemas.microsoft.com/office/drawing/2014/main" id="{A1D75468-798B-304A-824D-4C3FB811F7DF}"/>
                </a:ext>
              </a:extLst>
            </p:cNvPr>
            <p:cNvSpPr/>
            <p:nvPr/>
          </p:nvSpPr>
          <p:spPr>
            <a:xfrm>
              <a:off x="8130067" y="3502137"/>
              <a:ext cx="538480" cy="516890"/>
            </a:xfrm>
            <a:custGeom>
              <a:avLst/>
              <a:gdLst/>
              <a:ahLst/>
              <a:cxnLst/>
              <a:rect l="l" t="t" r="r" b="b"/>
              <a:pathLst>
                <a:path w="538479" h="516889">
                  <a:moveTo>
                    <a:pt x="447004" y="516650"/>
                  </a:moveTo>
                  <a:lnTo>
                    <a:pt x="82768" y="516650"/>
                  </a:lnTo>
                  <a:lnTo>
                    <a:pt x="75354" y="515156"/>
                  </a:lnTo>
                  <a:lnTo>
                    <a:pt x="447298" y="516592"/>
                  </a:lnTo>
                  <a:lnTo>
                    <a:pt x="447004" y="516650"/>
                  </a:lnTo>
                  <a:close/>
                </a:path>
                <a:path w="538479" h="516889">
                  <a:moveTo>
                    <a:pt x="49582" y="509962"/>
                  </a:moveTo>
                  <a:lnTo>
                    <a:pt x="48144" y="509672"/>
                  </a:lnTo>
                  <a:lnTo>
                    <a:pt x="45591" y="507966"/>
                  </a:lnTo>
                  <a:lnTo>
                    <a:pt x="49582" y="509962"/>
                  </a:lnTo>
                  <a:close/>
                </a:path>
                <a:path w="538479" h="516889">
                  <a:moveTo>
                    <a:pt x="21245" y="491702"/>
                  </a:moveTo>
                  <a:lnTo>
                    <a:pt x="19522" y="490551"/>
                  </a:lnTo>
                  <a:lnTo>
                    <a:pt x="18294" y="488751"/>
                  </a:lnTo>
                  <a:lnTo>
                    <a:pt x="21245" y="491702"/>
                  </a:lnTo>
                  <a:close/>
                </a:path>
                <a:path w="538479" h="516889">
                  <a:moveTo>
                    <a:pt x="1997" y="464863"/>
                  </a:moveTo>
                  <a:close/>
                </a:path>
                <a:path w="538479" h="516889">
                  <a:moveTo>
                    <a:pt x="472" y="462629"/>
                  </a:moveTo>
                  <a:lnTo>
                    <a:pt x="43" y="462000"/>
                  </a:lnTo>
                  <a:lnTo>
                    <a:pt x="0" y="461785"/>
                  </a:lnTo>
                  <a:lnTo>
                    <a:pt x="472" y="461785"/>
                  </a:lnTo>
                  <a:lnTo>
                    <a:pt x="472" y="462629"/>
                  </a:lnTo>
                  <a:close/>
                </a:path>
                <a:path w="538479" h="516889">
                  <a:moveTo>
                    <a:pt x="517118" y="13"/>
                  </a:moveTo>
                  <a:close/>
                </a:path>
                <a:path w="538479" h="516889">
                  <a:moveTo>
                    <a:pt x="528445" y="16777"/>
                  </a:moveTo>
                  <a:lnTo>
                    <a:pt x="527777" y="16777"/>
                  </a:lnTo>
                  <a:lnTo>
                    <a:pt x="527777" y="15788"/>
                  </a:lnTo>
                  <a:lnTo>
                    <a:pt x="528445" y="16777"/>
                  </a:lnTo>
                  <a:close/>
                </a:path>
                <a:path w="538479" h="516889">
                  <a:moveTo>
                    <a:pt x="530505" y="19825"/>
                  </a:moveTo>
                  <a:lnTo>
                    <a:pt x="529300" y="19825"/>
                  </a:lnTo>
                  <a:lnTo>
                    <a:pt x="529300" y="18043"/>
                  </a:lnTo>
                  <a:lnTo>
                    <a:pt x="530505" y="19825"/>
                  </a:lnTo>
                  <a:close/>
                </a:path>
                <a:path w="538479" h="516889">
                  <a:moveTo>
                    <a:pt x="531630" y="22873"/>
                  </a:moveTo>
                  <a:lnTo>
                    <a:pt x="530825" y="22873"/>
                  </a:lnTo>
                  <a:lnTo>
                    <a:pt x="530825" y="20299"/>
                  </a:lnTo>
                  <a:lnTo>
                    <a:pt x="531229" y="20897"/>
                  </a:lnTo>
                  <a:lnTo>
                    <a:pt x="531630" y="22873"/>
                  </a:lnTo>
                  <a:close/>
                </a:path>
                <a:path w="538479" h="516889">
                  <a:moveTo>
                    <a:pt x="532559" y="27445"/>
                  </a:moveTo>
                  <a:lnTo>
                    <a:pt x="532348" y="27445"/>
                  </a:lnTo>
                  <a:lnTo>
                    <a:pt x="532348" y="26407"/>
                  </a:lnTo>
                  <a:lnTo>
                    <a:pt x="532559" y="27445"/>
                  </a:lnTo>
                  <a:close/>
                </a:path>
                <a:path w="538479" h="516889">
                  <a:moveTo>
                    <a:pt x="537205" y="50305"/>
                  </a:moveTo>
                  <a:lnTo>
                    <a:pt x="536920" y="50305"/>
                  </a:lnTo>
                  <a:lnTo>
                    <a:pt x="536920" y="48904"/>
                  </a:lnTo>
                  <a:lnTo>
                    <a:pt x="537205" y="50305"/>
                  </a:lnTo>
                  <a:close/>
                </a:path>
                <a:path w="538479" h="516889">
                  <a:moveTo>
                    <a:pt x="536221" y="437597"/>
                  </a:moveTo>
                  <a:lnTo>
                    <a:pt x="536920" y="431305"/>
                  </a:lnTo>
                  <a:lnTo>
                    <a:pt x="538421" y="56287"/>
                  </a:lnTo>
                  <a:lnTo>
                    <a:pt x="538444" y="426734"/>
                  </a:lnTo>
                  <a:lnTo>
                    <a:pt x="536221" y="437597"/>
                  </a:lnTo>
                  <a:close/>
                </a:path>
                <a:path w="538479" h="516889">
                  <a:moveTo>
                    <a:pt x="526570" y="468770"/>
                  </a:moveTo>
                  <a:lnTo>
                    <a:pt x="530825" y="460261"/>
                  </a:lnTo>
                  <a:lnTo>
                    <a:pt x="532792" y="454358"/>
                  </a:lnTo>
                  <a:lnTo>
                    <a:pt x="531229" y="462000"/>
                  </a:lnTo>
                  <a:lnTo>
                    <a:pt x="526570" y="468770"/>
                  </a:lnTo>
                  <a:close/>
                </a:path>
                <a:path w="538479" h="516889">
                  <a:moveTo>
                    <a:pt x="512630" y="489030"/>
                  </a:moveTo>
                  <a:lnTo>
                    <a:pt x="514061" y="486169"/>
                  </a:lnTo>
                  <a:lnTo>
                    <a:pt x="515785" y="484445"/>
                  </a:lnTo>
                  <a:lnTo>
                    <a:pt x="512630" y="489030"/>
                  </a:lnTo>
                  <a:close/>
                </a:path>
                <a:path w="538479" h="516889">
                  <a:moveTo>
                    <a:pt x="510471" y="491283"/>
                  </a:moveTo>
                  <a:lnTo>
                    <a:pt x="512423" y="489330"/>
                  </a:lnTo>
                  <a:lnTo>
                    <a:pt x="511583" y="490551"/>
                  </a:lnTo>
                  <a:lnTo>
                    <a:pt x="510471" y="491283"/>
                  </a:lnTo>
                  <a:close/>
                </a:path>
                <a:path w="538479" h="516889">
                  <a:moveTo>
                    <a:pt x="506019" y="494211"/>
                  </a:moveTo>
                  <a:lnTo>
                    <a:pt x="506440" y="493789"/>
                  </a:lnTo>
                  <a:lnTo>
                    <a:pt x="507356" y="493331"/>
                  </a:lnTo>
                  <a:lnTo>
                    <a:pt x="506019" y="494211"/>
                  </a:lnTo>
                  <a:close/>
                </a:path>
                <a:path w="538479" h="516889">
                  <a:moveTo>
                    <a:pt x="480419" y="510083"/>
                  </a:moveTo>
                  <a:lnTo>
                    <a:pt x="483390" y="509093"/>
                  </a:lnTo>
                  <a:lnTo>
                    <a:pt x="482508" y="509672"/>
                  </a:lnTo>
                  <a:lnTo>
                    <a:pt x="480419" y="510083"/>
                  </a:lnTo>
                  <a:close/>
                </a:path>
              </a:pathLst>
            </a:custGeom>
            <a:solidFill>
              <a:srgbClr val="ACD8C3"/>
            </a:solidFill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7" name="object 75">
              <a:extLst>
                <a:ext uri="{FF2B5EF4-FFF2-40B4-BE49-F238E27FC236}">
                  <a16:creationId xmlns:a16="http://schemas.microsoft.com/office/drawing/2014/main" id="{8E4B0A5A-0B01-2C45-BCFB-6B016B71776D}"/>
                </a:ext>
              </a:extLst>
            </p:cNvPr>
            <p:cNvSpPr/>
            <p:nvPr/>
          </p:nvSpPr>
          <p:spPr>
            <a:xfrm>
              <a:off x="8122919" y="355853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2"/>
                  </a:moveTo>
                  <a:lnTo>
                    <a:pt x="0" y="0"/>
                  </a:lnTo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8" name="object 76">
              <a:extLst>
                <a:ext uri="{FF2B5EF4-FFF2-40B4-BE49-F238E27FC236}">
                  <a16:creationId xmlns:a16="http://schemas.microsoft.com/office/drawing/2014/main" id="{6920F84E-914F-964E-A974-6331374AB44F}"/>
                </a:ext>
              </a:extLst>
            </p:cNvPr>
            <p:cNvSpPr/>
            <p:nvPr/>
          </p:nvSpPr>
          <p:spPr>
            <a:xfrm>
              <a:off x="8205422" y="4017294"/>
              <a:ext cx="372110" cy="1905"/>
            </a:xfrm>
            <a:custGeom>
              <a:avLst/>
              <a:gdLst/>
              <a:ahLst/>
              <a:cxnLst/>
              <a:rect l="l" t="t" r="r" b="b"/>
              <a:pathLst>
                <a:path w="372109" h="1904">
                  <a:moveTo>
                    <a:pt x="-8381" y="746"/>
                  </a:moveTo>
                  <a:lnTo>
                    <a:pt x="380325" y="746"/>
                  </a:lnTo>
                </a:path>
              </a:pathLst>
            </a:custGeom>
            <a:ln w="1825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79" name="object 77">
              <a:extLst>
                <a:ext uri="{FF2B5EF4-FFF2-40B4-BE49-F238E27FC236}">
                  <a16:creationId xmlns:a16="http://schemas.microsoft.com/office/drawing/2014/main" id="{CEAACED1-8270-5C4C-8ADA-4BA192B7532B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21685" y="3955541"/>
              <a:ext cx="66346" cy="64940"/>
            </a:xfrm>
            <a:prstGeom prst="rect">
              <a:avLst/>
            </a:prstGeom>
          </p:spPr>
        </p:pic>
        <p:sp>
          <p:nvSpPr>
            <p:cNvPr id="80" name="object 78">
              <a:extLst>
                <a:ext uri="{FF2B5EF4-FFF2-40B4-BE49-F238E27FC236}">
                  <a16:creationId xmlns:a16="http://schemas.microsoft.com/office/drawing/2014/main" id="{51EF97E5-22B2-0941-981D-C3A0095C78B7}"/>
                </a:ext>
              </a:extLst>
            </p:cNvPr>
            <p:cNvSpPr/>
            <p:nvPr/>
          </p:nvSpPr>
          <p:spPr>
            <a:xfrm>
              <a:off x="8122919" y="3502137"/>
              <a:ext cx="544830" cy="427355"/>
            </a:xfrm>
            <a:custGeom>
              <a:avLst/>
              <a:gdLst/>
              <a:ahLst/>
              <a:cxnLst/>
              <a:rect l="l" t="t" r="r" b="b"/>
              <a:pathLst>
                <a:path w="544829" h="427354">
                  <a:moveTo>
                    <a:pt x="0" y="426736"/>
                  </a:moveTo>
                  <a:lnTo>
                    <a:pt x="0" y="426734"/>
                  </a:lnTo>
                  <a:lnTo>
                    <a:pt x="0" y="56402"/>
                  </a:lnTo>
                </a:path>
                <a:path w="544829" h="427354">
                  <a:moveTo>
                    <a:pt x="524256" y="0"/>
                  </a:moveTo>
                  <a:lnTo>
                    <a:pt x="524266" y="13"/>
                  </a:lnTo>
                </a:path>
                <a:path w="544829" h="427354">
                  <a:moveTo>
                    <a:pt x="534924" y="15788"/>
                  </a:moveTo>
                  <a:lnTo>
                    <a:pt x="535593" y="16777"/>
                  </a:lnTo>
                </a:path>
                <a:path w="544829" h="427354">
                  <a:moveTo>
                    <a:pt x="536448" y="18043"/>
                  </a:moveTo>
                  <a:lnTo>
                    <a:pt x="537652" y="19825"/>
                  </a:lnTo>
                </a:path>
                <a:path w="544829" h="427354">
                  <a:moveTo>
                    <a:pt x="537972" y="20299"/>
                  </a:moveTo>
                  <a:lnTo>
                    <a:pt x="538376" y="20897"/>
                  </a:lnTo>
                  <a:lnTo>
                    <a:pt x="538778" y="22873"/>
                  </a:lnTo>
                </a:path>
                <a:path w="544829" h="427354">
                  <a:moveTo>
                    <a:pt x="539496" y="26407"/>
                  </a:moveTo>
                  <a:lnTo>
                    <a:pt x="539707" y="27445"/>
                  </a:lnTo>
                </a:path>
                <a:path w="544829" h="427354">
                  <a:moveTo>
                    <a:pt x="544068" y="48904"/>
                  </a:moveTo>
                  <a:lnTo>
                    <a:pt x="544353" y="50305"/>
                  </a:lnTo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1" name="object 79">
              <a:extLst>
                <a:ext uri="{FF2B5EF4-FFF2-40B4-BE49-F238E27FC236}">
                  <a16:creationId xmlns:a16="http://schemas.microsoft.com/office/drawing/2014/main" id="{AA107074-2382-2B43-9F5C-D54D54B49D49}"/>
                </a:ext>
              </a:extLst>
            </p:cNvPr>
            <p:cNvSpPr/>
            <p:nvPr/>
          </p:nvSpPr>
          <p:spPr>
            <a:xfrm>
              <a:off x="8666289" y="3558425"/>
              <a:ext cx="2540" cy="381635"/>
            </a:xfrm>
            <a:custGeom>
              <a:avLst/>
              <a:gdLst/>
              <a:ahLst/>
              <a:cxnLst/>
              <a:rect l="l" t="t" r="r" b="b"/>
              <a:pathLst>
                <a:path w="2540" h="381635">
                  <a:moveTo>
                    <a:pt x="1111" y="-8382"/>
                  </a:moveTo>
                  <a:lnTo>
                    <a:pt x="1111" y="389691"/>
                  </a:lnTo>
                </a:path>
              </a:pathLst>
            </a:custGeom>
            <a:ln w="1898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82" name="object 80">
              <a:extLst>
                <a:ext uri="{FF2B5EF4-FFF2-40B4-BE49-F238E27FC236}">
                  <a16:creationId xmlns:a16="http://schemas.microsoft.com/office/drawing/2014/main" id="{AC1C80B7-C1CD-EF41-A9E2-0C4A29968BC1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02105" y="3948114"/>
              <a:ext cx="69136" cy="72488"/>
            </a:xfrm>
            <a:prstGeom prst="rect">
              <a:avLst/>
            </a:prstGeom>
          </p:spPr>
        </p:pic>
        <p:sp>
          <p:nvSpPr>
            <p:cNvPr id="83" name="object 81">
              <a:extLst>
                <a:ext uri="{FF2B5EF4-FFF2-40B4-BE49-F238E27FC236}">
                  <a16:creationId xmlns:a16="http://schemas.microsoft.com/office/drawing/2014/main" id="{5F8A5805-48AF-8843-A690-113F7ED1F3C4}"/>
                </a:ext>
              </a:extLst>
            </p:cNvPr>
            <p:cNvSpPr/>
            <p:nvPr/>
          </p:nvSpPr>
          <p:spPr>
            <a:xfrm>
              <a:off x="8122919" y="3467100"/>
              <a:ext cx="546100" cy="551815"/>
            </a:xfrm>
            <a:custGeom>
              <a:avLst/>
              <a:gdLst/>
              <a:ahLst/>
              <a:cxnLst/>
              <a:rect l="l" t="t" r="r" b="b"/>
              <a:pathLst>
                <a:path w="546100" h="551814">
                  <a:moveTo>
                    <a:pt x="454152" y="551687"/>
                  </a:moveTo>
                  <a:lnTo>
                    <a:pt x="89916" y="551687"/>
                  </a:lnTo>
                  <a:lnTo>
                    <a:pt x="55292" y="544710"/>
                  </a:lnTo>
                  <a:lnTo>
                    <a:pt x="26669" y="525589"/>
                  </a:lnTo>
                  <a:lnTo>
                    <a:pt x="7191" y="497038"/>
                  </a:lnTo>
                  <a:lnTo>
                    <a:pt x="0" y="461772"/>
                  </a:lnTo>
                  <a:lnTo>
                    <a:pt x="0" y="91439"/>
                  </a:lnTo>
                  <a:lnTo>
                    <a:pt x="7191" y="55935"/>
                  </a:lnTo>
                  <a:lnTo>
                    <a:pt x="26670" y="26860"/>
                  </a:lnTo>
                  <a:lnTo>
                    <a:pt x="55292" y="7215"/>
                  </a:lnTo>
                  <a:lnTo>
                    <a:pt x="89916" y="0"/>
                  </a:lnTo>
                  <a:lnTo>
                    <a:pt x="454152" y="0"/>
                  </a:lnTo>
                  <a:lnTo>
                    <a:pt x="489656" y="7215"/>
                  </a:lnTo>
                  <a:lnTo>
                    <a:pt x="518731" y="26860"/>
                  </a:lnTo>
                  <a:lnTo>
                    <a:pt x="538376" y="55935"/>
                  </a:lnTo>
                  <a:lnTo>
                    <a:pt x="545591" y="91439"/>
                  </a:lnTo>
                  <a:lnTo>
                    <a:pt x="545591" y="461772"/>
                  </a:lnTo>
                  <a:lnTo>
                    <a:pt x="538376" y="497038"/>
                  </a:lnTo>
                  <a:lnTo>
                    <a:pt x="518731" y="525589"/>
                  </a:lnTo>
                  <a:lnTo>
                    <a:pt x="489656" y="544710"/>
                  </a:lnTo>
                  <a:lnTo>
                    <a:pt x="454152" y="551687"/>
                  </a:lnTo>
                  <a:close/>
                </a:path>
              </a:pathLst>
            </a:custGeom>
            <a:solidFill>
              <a:srgbClr val="ACD8C3"/>
            </a:solidFill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4" name="object 82">
              <a:extLst>
                <a:ext uri="{FF2B5EF4-FFF2-40B4-BE49-F238E27FC236}">
                  <a16:creationId xmlns:a16="http://schemas.microsoft.com/office/drawing/2014/main" id="{E07FABAE-36BB-BA42-A3A2-7E7CF79B4460}"/>
                </a:ext>
              </a:extLst>
            </p:cNvPr>
            <p:cNvSpPr/>
            <p:nvPr/>
          </p:nvSpPr>
          <p:spPr>
            <a:xfrm>
              <a:off x="8122919" y="3467100"/>
              <a:ext cx="546100" cy="551815"/>
            </a:xfrm>
            <a:custGeom>
              <a:avLst/>
              <a:gdLst/>
              <a:ahLst/>
              <a:cxnLst/>
              <a:rect l="l" t="t" r="r" b="b"/>
              <a:pathLst>
                <a:path w="546100" h="551814">
                  <a:moveTo>
                    <a:pt x="0" y="91439"/>
                  </a:moveTo>
                  <a:lnTo>
                    <a:pt x="7191" y="55935"/>
                  </a:lnTo>
                  <a:lnTo>
                    <a:pt x="26670" y="26860"/>
                  </a:lnTo>
                  <a:lnTo>
                    <a:pt x="55292" y="7215"/>
                  </a:lnTo>
                  <a:lnTo>
                    <a:pt x="89916" y="0"/>
                  </a:lnTo>
                  <a:lnTo>
                    <a:pt x="454152" y="0"/>
                  </a:lnTo>
                  <a:lnTo>
                    <a:pt x="489656" y="7215"/>
                  </a:lnTo>
                  <a:lnTo>
                    <a:pt x="518731" y="26860"/>
                  </a:lnTo>
                  <a:lnTo>
                    <a:pt x="538376" y="55935"/>
                  </a:lnTo>
                  <a:lnTo>
                    <a:pt x="545591" y="91439"/>
                  </a:lnTo>
                  <a:lnTo>
                    <a:pt x="545591" y="461772"/>
                  </a:lnTo>
                  <a:lnTo>
                    <a:pt x="538376" y="497038"/>
                  </a:lnTo>
                  <a:lnTo>
                    <a:pt x="518731" y="525589"/>
                  </a:lnTo>
                  <a:lnTo>
                    <a:pt x="489656" y="544710"/>
                  </a:lnTo>
                  <a:lnTo>
                    <a:pt x="454152" y="551687"/>
                  </a:lnTo>
                  <a:lnTo>
                    <a:pt x="89916" y="551687"/>
                  </a:lnTo>
                  <a:lnTo>
                    <a:pt x="55292" y="544710"/>
                  </a:lnTo>
                  <a:lnTo>
                    <a:pt x="26669" y="525589"/>
                  </a:lnTo>
                  <a:lnTo>
                    <a:pt x="7191" y="497038"/>
                  </a:lnTo>
                  <a:lnTo>
                    <a:pt x="0" y="461772"/>
                  </a:lnTo>
                  <a:lnTo>
                    <a:pt x="0" y="91439"/>
                  </a:lnTo>
                  <a:close/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5" name="object 83">
              <a:extLst>
                <a:ext uri="{FF2B5EF4-FFF2-40B4-BE49-F238E27FC236}">
                  <a16:creationId xmlns:a16="http://schemas.microsoft.com/office/drawing/2014/main" id="{F824D804-8C77-3C43-9840-B8D888575232}"/>
                </a:ext>
              </a:extLst>
            </p:cNvPr>
            <p:cNvSpPr/>
            <p:nvPr/>
          </p:nvSpPr>
          <p:spPr>
            <a:xfrm>
              <a:off x="8834628" y="2705089"/>
              <a:ext cx="759460" cy="721360"/>
            </a:xfrm>
            <a:custGeom>
              <a:avLst/>
              <a:gdLst/>
              <a:ahLst/>
              <a:cxnLst/>
              <a:rect l="l" t="t" r="r" b="b"/>
              <a:pathLst>
                <a:path w="759459" h="721360">
                  <a:moveTo>
                    <a:pt x="1524" y="601803"/>
                  </a:moveTo>
                  <a:lnTo>
                    <a:pt x="0" y="594370"/>
                  </a:lnTo>
                  <a:lnTo>
                    <a:pt x="1" y="89919"/>
                  </a:lnTo>
                  <a:lnTo>
                    <a:pt x="0" y="594370"/>
                  </a:lnTo>
                  <a:lnTo>
                    <a:pt x="1524" y="594370"/>
                  </a:lnTo>
                  <a:lnTo>
                    <a:pt x="1524" y="601803"/>
                  </a:lnTo>
                  <a:close/>
                </a:path>
                <a:path w="759459" h="721360">
                  <a:moveTo>
                    <a:pt x="10070" y="40831"/>
                  </a:moveTo>
                  <a:lnTo>
                    <a:pt x="10120" y="40587"/>
                  </a:lnTo>
                  <a:lnTo>
                    <a:pt x="10391" y="40189"/>
                  </a:lnTo>
                  <a:lnTo>
                    <a:pt x="10070" y="40831"/>
                  </a:lnTo>
                  <a:close/>
                </a:path>
                <a:path w="759459" h="721360">
                  <a:moveTo>
                    <a:pt x="37118" y="992"/>
                  </a:moveTo>
                  <a:lnTo>
                    <a:pt x="37528" y="391"/>
                  </a:lnTo>
                  <a:lnTo>
                    <a:pt x="38111" y="0"/>
                  </a:lnTo>
                  <a:lnTo>
                    <a:pt x="37118" y="992"/>
                  </a:lnTo>
                  <a:close/>
                </a:path>
                <a:path w="759459" h="721360">
                  <a:moveTo>
                    <a:pt x="632460" y="720862"/>
                  </a:moveTo>
                  <a:lnTo>
                    <a:pt x="126491" y="720862"/>
                  </a:lnTo>
                  <a:lnTo>
                    <a:pt x="119089" y="719356"/>
                  </a:lnTo>
                  <a:lnTo>
                    <a:pt x="632672" y="720819"/>
                  </a:lnTo>
                  <a:lnTo>
                    <a:pt x="632460" y="720862"/>
                  </a:lnTo>
                  <a:close/>
                </a:path>
                <a:path w="759459" h="721360">
                  <a:moveTo>
                    <a:pt x="82813" y="711977"/>
                  </a:moveTo>
                  <a:lnTo>
                    <a:pt x="77795" y="710956"/>
                  </a:lnTo>
                  <a:lnTo>
                    <a:pt x="73567" y="708116"/>
                  </a:lnTo>
                  <a:lnTo>
                    <a:pt x="77724" y="710194"/>
                  </a:lnTo>
                  <a:lnTo>
                    <a:pt x="82296" y="711718"/>
                  </a:lnTo>
                  <a:lnTo>
                    <a:pt x="82813" y="711977"/>
                  </a:lnTo>
                  <a:close/>
                </a:path>
                <a:path w="759459" h="721360">
                  <a:moveTo>
                    <a:pt x="42753" y="687415"/>
                  </a:moveTo>
                  <a:lnTo>
                    <a:pt x="38095" y="684286"/>
                  </a:lnTo>
                  <a:lnTo>
                    <a:pt x="39624" y="684286"/>
                  </a:lnTo>
                  <a:lnTo>
                    <a:pt x="42753" y="687415"/>
                  </a:lnTo>
                  <a:close/>
                </a:path>
                <a:path w="759459" h="721360">
                  <a:moveTo>
                    <a:pt x="36576" y="682509"/>
                  </a:moveTo>
                  <a:lnTo>
                    <a:pt x="33852" y="678515"/>
                  </a:lnTo>
                  <a:lnTo>
                    <a:pt x="36576" y="681238"/>
                  </a:lnTo>
                  <a:lnTo>
                    <a:pt x="36576" y="682509"/>
                  </a:lnTo>
                  <a:close/>
                </a:path>
                <a:path w="759459" h="721360">
                  <a:moveTo>
                    <a:pt x="12192" y="646748"/>
                  </a:moveTo>
                  <a:lnTo>
                    <a:pt x="11809" y="646186"/>
                  </a:lnTo>
                  <a:lnTo>
                    <a:pt x="12192" y="646186"/>
                  </a:lnTo>
                  <a:lnTo>
                    <a:pt x="12192" y="646748"/>
                  </a:lnTo>
                  <a:close/>
                </a:path>
                <a:path w="759459" h="721360">
                  <a:moveTo>
                    <a:pt x="10668" y="644514"/>
                  </a:moveTo>
                  <a:lnTo>
                    <a:pt x="10120" y="643710"/>
                  </a:lnTo>
                  <a:lnTo>
                    <a:pt x="9690" y="641614"/>
                  </a:lnTo>
                  <a:lnTo>
                    <a:pt x="10668" y="641614"/>
                  </a:lnTo>
                  <a:lnTo>
                    <a:pt x="10668" y="644514"/>
                  </a:lnTo>
                  <a:close/>
                </a:path>
                <a:path w="759459" h="721360">
                  <a:moveTo>
                    <a:pt x="9144" y="638952"/>
                  </a:moveTo>
                  <a:lnTo>
                    <a:pt x="8752" y="637042"/>
                  </a:lnTo>
                  <a:lnTo>
                    <a:pt x="9144" y="637042"/>
                  </a:lnTo>
                  <a:lnTo>
                    <a:pt x="9144" y="638952"/>
                  </a:lnTo>
                  <a:close/>
                </a:path>
                <a:path w="759459" h="721360">
                  <a:moveTo>
                    <a:pt x="724815" y="4582"/>
                  </a:moveTo>
                  <a:lnTo>
                    <a:pt x="723900" y="4582"/>
                  </a:lnTo>
                  <a:lnTo>
                    <a:pt x="723900" y="3223"/>
                  </a:lnTo>
                  <a:lnTo>
                    <a:pt x="724815" y="4582"/>
                  </a:lnTo>
                  <a:close/>
                </a:path>
                <a:path w="759459" h="721360">
                  <a:moveTo>
                    <a:pt x="745328" y="35062"/>
                  </a:moveTo>
                  <a:lnTo>
                    <a:pt x="745236" y="34926"/>
                  </a:lnTo>
                  <a:lnTo>
                    <a:pt x="745328" y="35062"/>
                  </a:lnTo>
                  <a:close/>
                </a:path>
                <a:path w="759459" h="721360">
                  <a:moveTo>
                    <a:pt x="747379" y="38110"/>
                  </a:moveTo>
                  <a:lnTo>
                    <a:pt x="746760" y="38110"/>
                  </a:lnTo>
                  <a:lnTo>
                    <a:pt x="746760" y="37190"/>
                  </a:lnTo>
                  <a:lnTo>
                    <a:pt x="747379" y="38110"/>
                  </a:lnTo>
                  <a:close/>
                </a:path>
                <a:path w="759459" h="721360">
                  <a:moveTo>
                    <a:pt x="749160" y="41158"/>
                  </a:moveTo>
                  <a:lnTo>
                    <a:pt x="748284" y="41158"/>
                  </a:lnTo>
                  <a:lnTo>
                    <a:pt x="748284" y="39455"/>
                  </a:lnTo>
                  <a:lnTo>
                    <a:pt x="749045" y="40587"/>
                  </a:lnTo>
                  <a:lnTo>
                    <a:pt x="749160" y="41158"/>
                  </a:lnTo>
                  <a:close/>
                </a:path>
                <a:path w="759459" h="721360">
                  <a:moveTo>
                    <a:pt x="750078" y="45730"/>
                  </a:moveTo>
                  <a:lnTo>
                    <a:pt x="749808" y="45730"/>
                  </a:lnTo>
                  <a:lnTo>
                    <a:pt x="749808" y="44384"/>
                  </a:lnTo>
                  <a:lnTo>
                    <a:pt x="750078" y="45730"/>
                  </a:lnTo>
                  <a:close/>
                </a:path>
                <a:path w="759459" h="721360">
                  <a:moveTo>
                    <a:pt x="757728" y="83830"/>
                  </a:moveTo>
                  <a:lnTo>
                    <a:pt x="757428" y="83830"/>
                  </a:lnTo>
                  <a:lnTo>
                    <a:pt x="757428" y="82337"/>
                  </a:lnTo>
                  <a:lnTo>
                    <a:pt x="757728" y="83830"/>
                  </a:lnTo>
                  <a:close/>
                </a:path>
                <a:path w="759459" h="721360">
                  <a:moveTo>
                    <a:pt x="757131" y="603439"/>
                  </a:moveTo>
                  <a:lnTo>
                    <a:pt x="757428" y="600466"/>
                  </a:lnTo>
                  <a:lnTo>
                    <a:pt x="758934" y="89841"/>
                  </a:lnTo>
                  <a:lnTo>
                    <a:pt x="758951" y="594370"/>
                  </a:lnTo>
                  <a:lnTo>
                    <a:pt x="757131" y="603439"/>
                  </a:lnTo>
                  <a:close/>
                </a:path>
                <a:path w="759459" h="721360">
                  <a:moveTo>
                    <a:pt x="744973" y="649761"/>
                  </a:moveTo>
                  <a:lnTo>
                    <a:pt x="748284" y="643138"/>
                  </a:lnTo>
                  <a:lnTo>
                    <a:pt x="750487" y="636530"/>
                  </a:lnTo>
                  <a:lnTo>
                    <a:pt x="749045" y="643710"/>
                  </a:lnTo>
                  <a:lnTo>
                    <a:pt x="744973" y="649761"/>
                  </a:lnTo>
                  <a:close/>
                </a:path>
                <a:path w="759459" h="721360">
                  <a:moveTo>
                    <a:pt x="724221" y="680597"/>
                  </a:moveTo>
                  <a:lnTo>
                    <a:pt x="725424" y="678190"/>
                  </a:lnTo>
                  <a:lnTo>
                    <a:pt x="726697" y="676917"/>
                  </a:lnTo>
                  <a:lnTo>
                    <a:pt x="724221" y="680597"/>
                  </a:lnTo>
                  <a:close/>
                </a:path>
                <a:path w="759459" h="721360">
                  <a:moveTo>
                    <a:pt x="719667" y="685471"/>
                  </a:moveTo>
                  <a:lnTo>
                    <a:pt x="723561" y="681578"/>
                  </a:lnTo>
                  <a:lnTo>
                    <a:pt x="721995" y="683905"/>
                  </a:lnTo>
                  <a:lnTo>
                    <a:pt x="719667" y="685471"/>
                  </a:lnTo>
                  <a:close/>
                </a:path>
                <a:path w="759459" h="721360">
                  <a:moveTo>
                    <a:pt x="678299" y="711659"/>
                  </a:moveTo>
                  <a:lnTo>
                    <a:pt x="687324" y="707146"/>
                  </a:lnTo>
                  <a:lnTo>
                    <a:pt x="687594" y="707056"/>
                  </a:lnTo>
                  <a:lnTo>
                    <a:pt x="681799" y="710956"/>
                  </a:lnTo>
                  <a:lnTo>
                    <a:pt x="678299" y="711659"/>
                  </a:lnTo>
                  <a:close/>
                </a:path>
              </a:pathLst>
            </a:custGeom>
            <a:solidFill>
              <a:srgbClr val="C6CAB8"/>
            </a:solidFill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6" name="object 84">
              <a:extLst>
                <a:ext uri="{FF2B5EF4-FFF2-40B4-BE49-F238E27FC236}">
                  <a16:creationId xmlns:a16="http://schemas.microsoft.com/office/drawing/2014/main" id="{F60B968B-8AD4-944A-93CF-DF8190D89B38}"/>
                </a:ext>
              </a:extLst>
            </p:cNvPr>
            <p:cNvSpPr/>
            <p:nvPr/>
          </p:nvSpPr>
          <p:spPr>
            <a:xfrm>
              <a:off x="8834628" y="2668523"/>
              <a:ext cx="632460" cy="127000"/>
            </a:xfrm>
            <a:custGeom>
              <a:avLst/>
              <a:gdLst/>
              <a:ahLst/>
              <a:cxnLst/>
              <a:rect l="l" t="t" r="r" b="b"/>
              <a:pathLst>
                <a:path w="632459" h="127000">
                  <a:moveTo>
                    <a:pt x="0" y="126491"/>
                  </a:moveTo>
                  <a:lnTo>
                    <a:pt x="1" y="126485"/>
                  </a:lnTo>
                </a:path>
                <a:path w="632459" h="127000">
                  <a:moveTo>
                    <a:pt x="10070" y="77397"/>
                  </a:moveTo>
                  <a:lnTo>
                    <a:pt x="10120" y="77152"/>
                  </a:lnTo>
                  <a:lnTo>
                    <a:pt x="10391" y="76755"/>
                  </a:lnTo>
                </a:path>
                <a:path w="632459" h="127000">
                  <a:moveTo>
                    <a:pt x="37118" y="37558"/>
                  </a:moveTo>
                  <a:lnTo>
                    <a:pt x="37528" y="36956"/>
                  </a:lnTo>
                  <a:lnTo>
                    <a:pt x="38111" y="36565"/>
                  </a:lnTo>
                </a:path>
                <a:path w="632459" h="127000">
                  <a:moveTo>
                    <a:pt x="126491" y="0"/>
                  </a:moveTo>
                  <a:lnTo>
                    <a:pt x="632460" y="0"/>
                  </a:lnTo>
                </a:path>
              </a:pathLst>
            </a:custGeom>
            <a:ln w="2438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7" name="object 85">
              <a:extLst>
                <a:ext uri="{FF2B5EF4-FFF2-40B4-BE49-F238E27FC236}">
                  <a16:creationId xmlns:a16="http://schemas.microsoft.com/office/drawing/2014/main" id="{93A09573-B79F-9E4B-9923-47AC0AA86715}"/>
                </a:ext>
              </a:extLst>
            </p:cNvPr>
            <p:cNvSpPr/>
            <p:nvPr/>
          </p:nvSpPr>
          <p:spPr>
            <a:xfrm>
              <a:off x="8953717" y="3424446"/>
              <a:ext cx="513715" cy="1905"/>
            </a:xfrm>
            <a:custGeom>
              <a:avLst/>
              <a:gdLst/>
              <a:ahLst/>
              <a:cxnLst/>
              <a:rect l="l" t="t" r="r" b="b"/>
              <a:pathLst>
                <a:path w="513715" h="1904">
                  <a:moveTo>
                    <a:pt x="-12191" y="752"/>
                  </a:moveTo>
                  <a:lnTo>
                    <a:pt x="525775" y="752"/>
                  </a:lnTo>
                </a:path>
              </a:pathLst>
            </a:custGeom>
            <a:ln w="258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88" name="object 86">
              <a:extLst>
                <a:ext uri="{FF2B5EF4-FFF2-40B4-BE49-F238E27FC236}">
                  <a16:creationId xmlns:a16="http://schemas.microsoft.com/office/drawing/2014/main" id="{BBBFDF36-F0C0-5E46-A8AA-4D99D9F85A62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831188" y="3329940"/>
              <a:ext cx="98444" cy="99318"/>
            </a:xfrm>
            <a:prstGeom prst="rect">
              <a:avLst/>
            </a:prstGeom>
          </p:spPr>
        </p:pic>
        <p:sp>
          <p:nvSpPr>
            <p:cNvPr id="89" name="object 87">
              <a:extLst>
                <a:ext uri="{FF2B5EF4-FFF2-40B4-BE49-F238E27FC236}">
                  <a16:creationId xmlns:a16="http://schemas.microsoft.com/office/drawing/2014/main" id="{4113FD85-56AC-AB42-8903-26503A39FFD0}"/>
                </a:ext>
              </a:extLst>
            </p:cNvPr>
            <p:cNvSpPr/>
            <p:nvPr/>
          </p:nvSpPr>
          <p:spPr>
            <a:xfrm>
              <a:off x="8834628" y="2795015"/>
              <a:ext cx="1905" cy="512445"/>
            </a:xfrm>
            <a:custGeom>
              <a:avLst/>
              <a:gdLst/>
              <a:ahLst/>
              <a:cxnLst/>
              <a:rect l="l" t="t" r="r" b="b"/>
              <a:pathLst>
                <a:path w="1904" h="512445">
                  <a:moveTo>
                    <a:pt x="762" y="-12191"/>
                  </a:moveTo>
                  <a:lnTo>
                    <a:pt x="762" y="524068"/>
                  </a:lnTo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0" name="object 88">
              <a:extLst>
                <a:ext uri="{FF2B5EF4-FFF2-40B4-BE49-F238E27FC236}">
                  <a16:creationId xmlns:a16="http://schemas.microsoft.com/office/drawing/2014/main" id="{EE27DE6F-2841-324F-9D22-E447236831CE}"/>
                </a:ext>
              </a:extLst>
            </p:cNvPr>
            <p:cNvSpPr/>
            <p:nvPr/>
          </p:nvSpPr>
          <p:spPr>
            <a:xfrm>
              <a:off x="9558528" y="2708312"/>
              <a:ext cx="34290" cy="80645"/>
            </a:xfrm>
            <a:custGeom>
              <a:avLst/>
              <a:gdLst/>
              <a:ahLst/>
              <a:cxnLst/>
              <a:rect l="l" t="t" r="r" b="b"/>
              <a:pathLst>
                <a:path w="34290" h="80644">
                  <a:moveTo>
                    <a:pt x="0" y="0"/>
                  </a:moveTo>
                  <a:lnTo>
                    <a:pt x="914" y="1359"/>
                  </a:lnTo>
                </a:path>
                <a:path w="34290" h="80644">
                  <a:moveTo>
                    <a:pt x="21335" y="31703"/>
                  </a:moveTo>
                  <a:lnTo>
                    <a:pt x="21427" y="31839"/>
                  </a:lnTo>
                </a:path>
                <a:path w="34290" h="80644">
                  <a:moveTo>
                    <a:pt x="22859" y="33967"/>
                  </a:moveTo>
                  <a:lnTo>
                    <a:pt x="23478" y="34887"/>
                  </a:lnTo>
                </a:path>
                <a:path w="34290" h="80644">
                  <a:moveTo>
                    <a:pt x="24383" y="36232"/>
                  </a:moveTo>
                  <a:lnTo>
                    <a:pt x="25145" y="37363"/>
                  </a:lnTo>
                  <a:lnTo>
                    <a:pt x="25259" y="37935"/>
                  </a:lnTo>
                </a:path>
                <a:path w="34290" h="80644">
                  <a:moveTo>
                    <a:pt x="25907" y="41161"/>
                  </a:moveTo>
                  <a:lnTo>
                    <a:pt x="26177" y="42507"/>
                  </a:lnTo>
                </a:path>
                <a:path w="34290" h="80644">
                  <a:moveTo>
                    <a:pt x="33527" y="79114"/>
                  </a:moveTo>
                  <a:lnTo>
                    <a:pt x="33827" y="80607"/>
                  </a:lnTo>
                </a:path>
              </a:pathLst>
            </a:custGeom>
            <a:ln w="2438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1" name="object 89">
              <a:extLst>
                <a:ext uri="{FF2B5EF4-FFF2-40B4-BE49-F238E27FC236}">
                  <a16:creationId xmlns:a16="http://schemas.microsoft.com/office/drawing/2014/main" id="{3AFAD478-5610-1348-9532-1695DE3DDD73}"/>
                </a:ext>
              </a:extLst>
            </p:cNvPr>
            <p:cNvSpPr/>
            <p:nvPr/>
          </p:nvSpPr>
          <p:spPr>
            <a:xfrm>
              <a:off x="9591759" y="2794931"/>
              <a:ext cx="1905" cy="513715"/>
            </a:xfrm>
            <a:custGeom>
              <a:avLst/>
              <a:gdLst/>
              <a:ahLst/>
              <a:cxnLst/>
              <a:rect l="l" t="t" r="r" b="b"/>
              <a:pathLst>
                <a:path w="1904" h="513714">
                  <a:moveTo>
                    <a:pt x="910" y="-12191"/>
                  </a:moveTo>
                  <a:lnTo>
                    <a:pt x="910" y="525789"/>
                  </a:lnTo>
                </a:path>
              </a:pathLst>
            </a:custGeom>
            <a:ln w="262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92" name="object 90">
              <a:extLst>
                <a:ext uri="{FF2B5EF4-FFF2-40B4-BE49-F238E27FC236}">
                  <a16:creationId xmlns:a16="http://schemas.microsoft.com/office/drawing/2014/main" id="{33DF3059-4CBE-7143-8A2C-3EF031F20F7E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500735" y="3329427"/>
              <a:ext cx="96572" cy="99513"/>
            </a:xfrm>
            <a:prstGeom prst="rect">
              <a:avLst/>
            </a:prstGeom>
          </p:spPr>
        </p:pic>
        <p:sp>
          <p:nvSpPr>
            <p:cNvPr id="93" name="object 91">
              <a:extLst>
                <a:ext uri="{FF2B5EF4-FFF2-40B4-BE49-F238E27FC236}">
                  <a16:creationId xmlns:a16="http://schemas.microsoft.com/office/drawing/2014/main" id="{AC73312F-E63A-BC4A-AB44-538D890436D8}"/>
                </a:ext>
              </a:extLst>
            </p:cNvPr>
            <p:cNvSpPr/>
            <p:nvPr/>
          </p:nvSpPr>
          <p:spPr>
            <a:xfrm>
              <a:off x="8834628" y="2668523"/>
              <a:ext cx="759460" cy="757555"/>
            </a:xfrm>
            <a:custGeom>
              <a:avLst/>
              <a:gdLst/>
              <a:ahLst/>
              <a:cxnLst/>
              <a:rect l="l" t="t" r="r" b="b"/>
              <a:pathLst>
                <a:path w="759459" h="757554">
                  <a:moveTo>
                    <a:pt x="632460" y="757427"/>
                  </a:moveTo>
                  <a:lnTo>
                    <a:pt x="126491" y="757427"/>
                  </a:lnTo>
                  <a:lnTo>
                    <a:pt x="77795" y="747521"/>
                  </a:lnTo>
                  <a:lnTo>
                    <a:pt x="37528" y="720470"/>
                  </a:lnTo>
                  <a:lnTo>
                    <a:pt x="10120" y="680275"/>
                  </a:lnTo>
                  <a:lnTo>
                    <a:pt x="0" y="630935"/>
                  </a:lnTo>
                  <a:lnTo>
                    <a:pt x="0" y="126491"/>
                  </a:lnTo>
                  <a:lnTo>
                    <a:pt x="10120" y="77152"/>
                  </a:lnTo>
                  <a:lnTo>
                    <a:pt x="37528" y="36956"/>
                  </a:lnTo>
                  <a:lnTo>
                    <a:pt x="77795" y="9905"/>
                  </a:lnTo>
                  <a:lnTo>
                    <a:pt x="126491" y="0"/>
                  </a:lnTo>
                  <a:lnTo>
                    <a:pt x="632460" y="0"/>
                  </a:lnTo>
                  <a:lnTo>
                    <a:pt x="681799" y="9905"/>
                  </a:lnTo>
                  <a:lnTo>
                    <a:pt x="721995" y="36956"/>
                  </a:lnTo>
                  <a:lnTo>
                    <a:pt x="749046" y="77152"/>
                  </a:lnTo>
                  <a:lnTo>
                    <a:pt x="758952" y="126491"/>
                  </a:lnTo>
                  <a:lnTo>
                    <a:pt x="758952" y="630935"/>
                  </a:lnTo>
                  <a:lnTo>
                    <a:pt x="749046" y="680275"/>
                  </a:lnTo>
                  <a:lnTo>
                    <a:pt x="721995" y="720470"/>
                  </a:lnTo>
                  <a:lnTo>
                    <a:pt x="681799" y="747521"/>
                  </a:lnTo>
                  <a:lnTo>
                    <a:pt x="632460" y="757427"/>
                  </a:lnTo>
                  <a:close/>
                </a:path>
              </a:pathLst>
            </a:custGeom>
            <a:solidFill>
              <a:srgbClr val="C6CAB8"/>
            </a:solidFill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4" name="object 92">
              <a:extLst>
                <a:ext uri="{FF2B5EF4-FFF2-40B4-BE49-F238E27FC236}">
                  <a16:creationId xmlns:a16="http://schemas.microsoft.com/office/drawing/2014/main" id="{E7E0617D-97CE-FE43-9B62-7F652DA41B27}"/>
                </a:ext>
              </a:extLst>
            </p:cNvPr>
            <p:cNvSpPr/>
            <p:nvPr/>
          </p:nvSpPr>
          <p:spPr>
            <a:xfrm>
              <a:off x="8834628" y="2668523"/>
              <a:ext cx="759460" cy="757555"/>
            </a:xfrm>
            <a:custGeom>
              <a:avLst/>
              <a:gdLst/>
              <a:ahLst/>
              <a:cxnLst/>
              <a:rect l="l" t="t" r="r" b="b"/>
              <a:pathLst>
                <a:path w="759459" h="757554">
                  <a:moveTo>
                    <a:pt x="0" y="126491"/>
                  </a:moveTo>
                  <a:lnTo>
                    <a:pt x="10120" y="77152"/>
                  </a:lnTo>
                  <a:lnTo>
                    <a:pt x="37528" y="36956"/>
                  </a:lnTo>
                  <a:lnTo>
                    <a:pt x="77795" y="9905"/>
                  </a:lnTo>
                  <a:lnTo>
                    <a:pt x="126491" y="0"/>
                  </a:lnTo>
                  <a:lnTo>
                    <a:pt x="632460" y="0"/>
                  </a:lnTo>
                  <a:lnTo>
                    <a:pt x="681799" y="9905"/>
                  </a:lnTo>
                  <a:lnTo>
                    <a:pt x="721995" y="36956"/>
                  </a:lnTo>
                  <a:lnTo>
                    <a:pt x="749046" y="77152"/>
                  </a:lnTo>
                  <a:lnTo>
                    <a:pt x="758952" y="126491"/>
                  </a:lnTo>
                  <a:lnTo>
                    <a:pt x="758952" y="630935"/>
                  </a:lnTo>
                  <a:lnTo>
                    <a:pt x="749046" y="680275"/>
                  </a:lnTo>
                  <a:lnTo>
                    <a:pt x="721995" y="720470"/>
                  </a:lnTo>
                  <a:lnTo>
                    <a:pt x="681799" y="747521"/>
                  </a:lnTo>
                  <a:lnTo>
                    <a:pt x="632460" y="757427"/>
                  </a:lnTo>
                  <a:lnTo>
                    <a:pt x="126491" y="757427"/>
                  </a:lnTo>
                  <a:lnTo>
                    <a:pt x="77795" y="747521"/>
                  </a:lnTo>
                  <a:lnTo>
                    <a:pt x="37528" y="720470"/>
                  </a:lnTo>
                  <a:lnTo>
                    <a:pt x="10120" y="680275"/>
                  </a:lnTo>
                  <a:lnTo>
                    <a:pt x="0" y="630935"/>
                  </a:lnTo>
                  <a:lnTo>
                    <a:pt x="0" y="126491"/>
                  </a:lnTo>
                  <a:close/>
                </a:path>
              </a:pathLst>
            </a:custGeom>
            <a:ln w="2438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5" name="object 93">
              <a:extLst>
                <a:ext uri="{FF2B5EF4-FFF2-40B4-BE49-F238E27FC236}">
                  <a16:creationId xmlns:a16="http://schemas.microsoft.com/office/drawing/2014/main" id="{138CB33C-5530-E74C-8A21-7A19D4F33392}"/>
                </a:ext>
              </a:extLst>
            </p:cNvPr>
            <p:cNvSpPr/>
            <p:nvPr/>
          </p:nvSpPr>
          <p:spPr>
            <a:xfrm>
              <a:off x="8983434" y="2844914"/>
              <a:ext cx="518795" cy="500380"/>
            </a:xfrm>
            <a:custGeom>
              <a:avLst/>
              <a:gdLst/>
              <a:ahLst/>
              <a:cxnLst/>
              <a:rect l="l" t="t" r="r" b="b"/>
              <a:pathLst>
                <a:path w="518795" h="500379">
                  <a:moveTo>
                    <a:pt x="1955" y="474256"/>
                  </a:moveTo>
                  <a:lnTo>
                    <a:pt x="0" y="472300"/>
                  </a:lnTo>
                  <a:lnTo>
                    <a:pt x="723" y="473405"/>
                  </a:lnTo>
                  <a:lnTo>
                    <a:pt x="1955" y="474256"/>
                  </a:lnTo>
                  <a:close/>
                </a:path>
                <a:path w="518795" h="500379">
                  <a:moveTo>
                    <a:pt x="33591" y="493941"/>
                  </a:moveTo>
                  <a:lnTo>
                    <a:pt x="31013" y="492645"/>
                  </a:lnTo>
                  <a:lnTo>
                    <a:pt x="26504" y="491147"/>
                  </a:lnTo>
                  <a:lnTo>
                    <a:pt x="29286" y="493052"/>
                  </a:lnTo>
                  <a:lnTo>
                    <a:pt x="33591" y="493941"/>
                  </a:lnTo>
                  <a:close/>
                </a:path>
                <a:path w="518795" h="500379">
                  <a:moveTo>
                    <a:pt x="428980" y="500227"/>
                  </a:moveTo>
                  <a:lnTo>
                    <a:pt x="57162" y="498754"/>
                  </a:lnTo>
                  <a:lnTo>
                    <a:pt x="64541" y="500265"/>
                  </a:lnTo>
                  <a:lnTo>
                    <a:pt x="428777" y="500265"/>
                  </a:lnTo>
                  <a:lnTo>
                    <a:pt x="428980" y="500227"/>
                  </a:lnTo>
                  <a:close/>
                </a:path>
                <a:path w="518795" h="500379">
                  <a:moveTo>
                    <a:pt x="466826" y="491147"/>
                  </a:moveTo>
                  <a:lnTo>
                    <a:pt x="462305" y="492645"/>
                  </a:lnTo>
                  <a:lnTo>
                    <a:pt x="459740" y="493941"/>
                  </a:lnTo>
                  <a:lnTo>
                    <a:pt x="464045" y="493052"/>
                  </a:lnTo>
                  <a:lnTo>
                    <a:pt x="466826" y="491147"/>
                  </a:lnTo>
                  <a:close/>
                </a:path>
                <a:path w="518795" h="500379">
                  <a:moveTo>
                    <a:pt x="493331" y="472300"/>
                  </a:moveTo>
                  <a:lnTo>
                    <a:pt x="491375" y="474256"/>
                  </a:lnTo>
                  <a:lnTo>
                    <a:pt x="492594" y="473405"/>
                  </a:lnTo>
                  <a:lnTo>
                    <a:pt x="493331" y="472300"/>
                  </a:lnTo>
                  <a:close/>
                </a:path>
                <a:path w="518795" h="500379">
                  <a:moveTo>
                    <a:pt x="509828" y="393"/>
                  </a:moveTo>
                  <a:lnTo>
                    <a:pt x="509549" y="0"/>
                  </a:lnTo>
                  <a:lnTo>
                    <a:pt x="509549" y="393"/>
                  </a:lnTo>
                  <a:lnTo>
                    <a:pt x="509828" y="393"/>
                  </a:lnTo>
                  <a:close/>
                </a:path>
                <a:path w="518795" h="500379">
                  <a:moveTo>
                    <a:pt x="511759" y="3441"/>
                  </a:moveTo>
                  <a:lnTo>
                    <a:pt x="511721" y="3238"/>
                  </a:lnTo>
                  <a:lnTo>
                    <a:pt x="511073" y="2273"/>
                  </a:lnTo>
                  <a:lnTo>
                    <a:pt x="511073" y="3441"/>
                  </a:lnTo>
                  <a:lnTo>
                    <a:pt x="511759" y="3441"/>
                  </a:lnTo>
                  <a:close/>
                </a:path>
                <a:path w="518795" h="500379">
                  <a:moveTo>
                    <a:pt x="512127" y="442252"/>
                  </a:moveTo>
                  <a:lnTo>
                    <a:pt x="511136" y="445223"/>
                  </a:lnTo>
                  <a:lnTo>
                    <a:pt x="511721" y="444334"/>
                  </a:lnTo>
                  <a:lnTo>
                    <a:pt x="512127" y="442252"/>
                  </a:lnTo>
                  <a:close/>
                </a:path>
                <a:path w="518795" h="500379">
                  <a:moveTo>
                    <a:pt x="512673" y="8013"/>
                  </a:moveTo>
                  <a:lnTo>
                    <a:pt x="512597" y="7683"/>
                  </a:lnTo>
                  <a:lnTo>
                    <a:pt x="512597" y="8013"/>
                  </a:lnTo>
                  <a:close/>
                </a:path>
                <a:path w="518795" h="500379">
                  <a:moveTo>
                    <a:pt x="518693" y="408825"/>
                  </a:moveTo>
                  <a:lnTo>
                    <a:pt x="518642" y="38239"/>
                  </a:lnTo>
                  <a:lnTo>
                    <a:pt x="517207" y="416433"/>
                  </a:lnTo>
                  <a:lnTo>
                    <a:pt x="518693" y="408825"/>
                  </a:lnTo>
                  <a:close/>
                </a:path>
              </a:pathLst>
            </a:custGeom>
            <a:solidFill>
              <a:srgbClr val="ACD8C3"/>
            </a:solidFill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6" name="object 94">
              <a:extLst>
                <a:ext uri="{FF2B5EF4-FFF2-40B4-BE49-F238E27FC236}">
                  <a16:creationId xmlns:a16="http://schemas.microsoft.com/office/drawing/2014/main" id="{DE5CD9B5-D527-FA4A-B78B-455081EE9030}"/>
                </a:ext>
              </a:extLst>
            </p:cNvPr>
            <p:cNvSpPr/>
            <p:nvPr/>
          </p:nvSpPr>
          <p:spPr>
            <a:xfrm>
              <a:off x="9040600" y="3343668"/>
              <a:ext cx="372110" cy="1905"/>
            </a:xfrm>
            <a:custGeom>
              <a:avLst/>
              <a:gdLst/>
              <a:ahLst/>
              <a:cxnLst/>
              <a:rect l="l" t="t" r="r" b="b"/>
              <a:pathLst>
                <a:path w="372109" h="1904">
                  <a:moveTo>
                    <a:pt x="-8381" y="755"/>
                  </a:moveTo>
                  <a:lnTo>
                    <a:pt x="380208" y="755"/>
                  </a:lnTo>
                </a:path>
              </a:pathLst>
            </a:custGeom>
            <a:ln w="182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7" name="object 95">
              <a:extLst>
                <a:ext uri="{FF2B5EF4-FFF2-40B4-BE49-F238E27FC236}">
                  <a16:creationId xmlns:a16="http://schemas.microsoft.com/office/drawing/2014/main" id="{D9AA550E-132C-1E49-B010-AAB73FA244BB}"/>
                </a:ext>
              </a:extLst>
            </p:cNvPr>
            <p:cNvSpPr/>
            <p:nvPr/>
          </p:nvSpPr>
          <p:spPr>
            <a:xfrm>
              <a:off x="8983437" y="2844906"/>
              <a:ext cx="511809" cy="494030"/>
            </a:xfrm>
            <a:custGeom>
              <a:avLst/>
              <a:gdLst/>
              <a:ahLst/>
              <a:cxnLst/>
              <a:rect l="l" t="t" r="r" b="b"/>
              <a:pathLst>
                <a:path w="511809" h="494029">
                  <a:moveTo>
                    <a:pt x="33597" y="493941"/>
                  </a:moveTo>
                  <a:lnTo>
                    <a:pt x="29283" y="493058"/>
                  </a:lnTo>
                  <a:lnTo>
                    <a:pt x="26508" y="491148"/>
                  </a:lnTo>
                </a:path>
                <a:path w="511809" h="494029">
                  <a:moveTo>
                    <a:pt x="1955" y="474254"/>
                  </a:moveTo>
                  <a:lnTo>
                    <a:pt x="732" y="473413"/>
                  </a:lnTo>
                  <a:lnTo>
                    <a:pt x="0" y="472299"/>
                  </a:lnTo>
                </a:path>
                <a:path w="511809" h="494029">
                  <a:moveTo>
                    <a:pt x="509558" y="0"/>
                  </a:moveTo>
                  <a:lnTo>
                    <a:pt x="509826" y="401"/>
                  </a:lnTo>
                </a:path>
                <a:path w="511809" h="494029">
                  <a:moveTo>
                    <a:pt x="511081" y="2275"/>
                  </a:moveTo>
                  <a:lnTo>
                    <a:pt x="511724" y="3235"/>
                  </a:lnTo>
                  <a:lnTo>
                    <a:pt x="511767" y="3449"/>
                  </a:lnTo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8" name="object 96">
              <a:extLst>
                <a:ext uri="{FF2B5EF4-FFF2-40B4-BE49-F238E27FC236}">
                  <a16:creationId xmlns:a16="http://schemas.microsoft.com/office/drawing/2014/main" id="{A9D37569-BF4B-5149-B2DE-F67E67F2A35A}"/>
                </a:ext>
              </a:extLst>
            </p:cNvPr>
            <p:cNvSpPr/>
            <p:nvPr/>
          </p:nvSpPr>
          <p:spPr>
            <a:xfrm>
              <a:off x="9496044" y="2852595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-8381" y="165"/>
                  </a:moveTo>
                  <a:lnTo>
                    <a:pt x="8447" y="165"/>
                  </a:lnTo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9" name="object 97">
              <a:extLst>
                <a:ext uri="{FF2B5EF4-FFF2-40B4-BE49-F238E27FC236}">
                  <a16:creationId xmlns:a16="http://schemas.microsoft.com/office/drawing/2014/main" id="{1FFF8056-780A-A54E-BFB3-9783969F034F}"/>
                </a:ext>
              </a:extLst>
            </p:cNvPr>
            <p:cNvSpPr/>
            <p:nvPr/>
          </p:nvSpPr>
          <p:spPr>
            <a:xfrm>
              <a:off x="9500644" y="2883147"/>
              <a:ext cx="1905" cy="378460"/>
            </a:xfrm>
            <a:custGeom>
              <a:avLst/>
              <a:gdLst/>
              <a:ahLst/>
              <a:cxnLst/>
              <a:rect l="l" t="t" r="r" b="b"/>
              <a:pathLst>
                <a:path w="1904" h="378460">
                  <a:moveTo>
                    <a:pt x="747" y="-8381"/>
                  </a:moveTo>
                  <a:lnTo>
                    <a:pt x="747" y="386582"/>
                  </a:lnTo>
                </a:path>
              </a:pathLst>
            </a:custGeom>
            <a:ln w="1825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100" name="object 98">
              <a:extLst>
                <a:ext uri="{FF2B5EF4-FFF2-40B4-BE49-F238E27FC236}">
                  <a16:creationId xmlns:a16="http://schemas.microsoft.com/office/drawing/2014/main" id="{265E0C93-57D8-B84F-875D-DA3B7B812F86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434793" y="3278772"/>
              <a:ext cx="69161" cy="68456"/>
            </a:xfrm>
            <a:prstGeom prst="rect">
              <a:avLst/>
            </a:prstGeom>
          </p:spPr>
        </p:pic>
        <p:sp>
          <p:nvSpPr>
            <p:cNvPr id="101" name="object 99">
              <a:extLst>
                <a:ext uri="{FF2B5EF4-FFF2-40B4-BE49-F238E27FC236}">
                  <a16:creationId xmlns:a16="http://schemas.microsoft.com/office/drawing/2014/main" id="{DCDC3CE4-03E4-E343-AB9D-FFC71B2D8362}"/>
                </a:ext>
              </a:extLst>
            </p:cNvPr>
            <p:cNvSpPr/>
            <p:nvPr/>
          </p:nvSpPr>
          <p:spPr>
            <a:xfrm>
              <a:off x="8958071" y="2793491"/>
              <a:ext cx="544195" cy="551815"/>
            </a:xfrm>
            <a:custGeom>
              <a:avLst/>
              <a:gdLst/>
              <a:ahLst/>
              <a:cxnLst/>
              <a:rect l="l" t="t" r="r" b="b"/>
              <a:pathLst>
                <a:path w="544195" h="551814">
                  <a:moveTo>
                    <a:pt x="454152" y="551687"/>
                  </a:moveTo>
                  <a:lnTo>
                    <a:pt x="89916" y="551687"/>
                  </a:lnTo>
                  <a:lnTo>
                    <a:pt x="54649" y="544472"/>
                  </a:lnTo>
                  <a:lnTo>
                    <a:pt x="26098" y="524827"/>
                  </a:lnTo>
                  <a:lnTo>
                    <a:pt x="6977" y="495752"/>
                  </a:lnTo>
                  <a:lnTo>
                    <a:pt x="0" y="460248"/>
                  </a:lnTo>
                  <a:lnTo>
                    <a:pt x="0" y="89915"/>
                  </a:lnTo>
                  <a:lnTo>
                    <a:pt x="6977" y="54649"/>
                  </a:lnTo>
                  <a:lnTo>
                    <a:pt x="26098" y="26098"/>
                  </a:lnTo>
                  <a:lnTo>
                    <a:pt x="54649" y="6977"/>
                  </a:lnTo>
                  <a:lnTo>
                    <a:pt x="89916" y="0"/>
                  </a:lnTo>
                  <a:lnTo>
                    <a:pt x="454152" y="0"/>
                  </a:lnTo>
                  <a:lnTo>
                    <a:pt x="489418" y="6977"/>
                  </a:lnTo>
                  <a:lnTo>
                    <a:pt x="517969" y="26098"/>
                  </a:lnTo>
                  <a:lnTo>
                    <a:pt x="537090" y="54649"/>
                  </a:lnTo>
                  <a:lnTo>
                    <a:pt x="544067" y="89915"/>
                  </a:lnTo>
                  <a:lnTo>
                    <a:pt x="544067" y="460248"/>
                  </a:lnTo>
                  <a:lnTo>
                    <a:pt x="537090" y="495752"/>
                  </a:lnTo>
                  <a:lnTo>
                    <a:pt x="517969" y="524827"/>
                  </a:lnTo>
                  <a:lnTo>
                    <a:pt x="489418" y="544472"/>
                  </a:lnTo>
                  <a:lnTo>
                    <a:pt x="454152" y="551687"/>
                  </a:lnTo>
                  <a:close/>
                </a:path>
              </a:pathLst>
            </a:custGeom>
            <a:solidFill>
              <a:srgbClr val="ACD8C3"/>
            </a:solidFill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2" name="object 100">
              <a:extLst>
                <a:ext uri="{FF2B5EF4-FFF2-40B4-BE49-F238E27FC236}">
                  <a16:creationId xmlns:a16="http://schemas.microsoft.com/office/drawing/2014/main" id="{074037D0-5201-754F-A3EE-8AD63F92931F}"/>
                </a:ext>
              </a:extLst>
            </p:cNvPr>
            <p:cNvSpPr/>
            <p:nvPr/>
          </p:nvSpPr>
          <p:spPr>
            <a:xfrm>
              <a:off x="8958071" y="2793491"/>
              <a:ext cx="544195" cy="551815"/>
            </a:xfrm>
            <a:custGeom>
              <a:avLst/>
              <a:gdLst/>
              <a:ahLst/>
              <a:cxnLst/>
              <a:rect l="l" t="t" r="r" b="b"/>
              <a:pathLst>
                <a:path w="544195" h="551814">
                  <a:moveTo>
                    <a:pt x="0" y="89915"/>
                  </a:moveTo>
                  <a:lnTo>
                    <a:pt x="6977" y="54649"/>
                  </a:lnTo>
                  <a:lnTo>
                    <a:pt x="26098" y="26098"/>
                  </a:lnTo>
                  <a:lnTo>
                    <a:pt x="54649" y="6977"/>
                  </a:lnTo>
                  <a:lnTo>
                    <a:pt x="89916" y="0"/>
                  </a:lnTo>
                  <a:lnTo>
                    <a:pt x="454152" y="0"/>
                  </a:lnTo>
                  <a:lnTo>
                    <a:pt x="489418" y="6977"/>
                  </a:lnTo>
                  <a:lnTo>
                    <a:pt x="517969" y="26098"/>
                  </a:lnTo>
                  <a:lnTo>
                    <a:pt x="537090" y="54649"/>
                  </a:lnTo>
                  <a:lnTo>
                    <a:pt x="544067" y="89915"/>
                  </a:lnTo>
                  <a:lnTo>
                    <a:pt x="544067" y="460248"/>
                  </a:lnTo>
                  <a:lnTo>
                    <a:pt x="537090" y="495752"/>
                  </a:lnTo>
                  <a:lnTo>
                    <a:pt x="517969" y="524827"/>
                  </a:lnTo>
                  <a:lnTo>
                    <a:pt x="489418" y="544472"/>
                  </a:lnTo>
                  <a:lnTo>
                    <a:pt x="454152" y="551687"/>
                  </a:lnTo>
                  <a:lnTo>
                    <a:pt x="89916" y="551687"/>
                  </a:lnTo>
                  <a:lnTo>
                    <a:pt x="54649" y="544472"/>
                  </a:lnTo>
                  <a:lnTo>
                    <a:pt x="26098" y="524827"/>
                  </a:lnTo>
                  <a:lnTo>
                    <a:pt x="6977" y="495752"/>
                  </a:lnTo>
                  <a:lnTo>
                    <a:pt x="0" y="460248"/>
                  </a:lnTo>
                  <a:lnTo>
                    <a:pt x="0" y="89915"/>
                  </a:lnTo>
                  <a:close/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3" name="object 101">
              <a:extLst>
                <a:ext uri="{FF2B5EF4-FFF2-40B4-BE49-F238E27FC236}">
                  <a16:creationId xmlns:a16="http://schemas.microsoft.com/office/drawing/2014/main" id="{2589ED32-CFD9-7645-BA0F-177913530301}"/>
                </a:ext>
              </a:extLst>
            </p:cNvPr>
            <p:cNvSpPr/>
            <p:nvPr/>
          </p:nvSpPr>
          <p:spPr>
            <a:xfrm>
              <a:off x="9503074" y="3575874"/>
              <a:ext cx="756920" cy="738505"/>
            </a:xfrm>
            <a:custGeom>
              <a:avLst/>
              <a:gdLst/>
              <a:ahLst/>
              <a:cxnLst/>
              <a:rect l="l" t="t" r="r" b="b"/>
              <a:pathLst>
                <a:path w="756920" h="738504">
                  <a:moveTo>
                    <a:pt x="8779" y="68391"/>
                  </a:moveTo>
                  <a:lnTo>
                    <a:pt x="8971" y="67437"/>
                  </a:lnTo>
                  <a:lnTo>
                    <a:pt x="10082" y="65787"/>
                  </a:lnTo>
                  <a:lnTo>
                    <a:pt x="8779" y="68391"/>
                  </a:lnTo>
                  <a:close/>
                </a:path>
                <a:path w="756920" h="738504">
                  <a:moveTo>
                    <a:pt x="34454" y="29572"/>
                  </a:moveTo>
                  <a:lnTo>
                    <a:pt x="36022" y="27242"/>
                  </a:lnTo>
                  <a:lnTo>
                    <a:pt x="38352" y="25674"/>
                  </a:lnTo>
                  <a:lnTo>
                    <a:pt x="34454" y="29572"/>
                  </a:lnTo>
                  <a:close/>
                </a:path>
                <a:path w="756920" h="738504">
                  <a:moveTo>
                    <a:pt x="74568" y="1301"/>
                  </a:moveTo>
                  <a:lnTo>
                    <a:pt x="76217" y="191"/>
                  </a:lnTo>
                  <a:lnTo>
                    <a:pt x="77171" y="0"/>
                  </a:lnTo>
                  <a:lnTo>
                    <a:pt x="74568" y="1301"/>
                  </a:lnTo>
                  <a:close/>
                </a:path>
                <a:path w="756920" h="738504">
                  <a:moveTo>
                    <a:pt x="77251" y="738038"/>
                  </a:moveTo>
                  <a:lnTo>
                    <a:pt x="76217" y="737831"/>
                  </a:lnTo>
                  <a:lnTo>
                    <a:pt x="74383" y="736604"/>
                  </a:lnTo>
                  <a:lnTo>
                    <a:pt x="77251" y="738038"/>
                  </a:lnTo>
                  <a:close/>
                </a:path>
                <a:path w="756920" h="738504">
                  <a:moveTo>
                    <a:pt x="38899" y="712870"/>
                  </a:moveTo>
                  <a:lnTo>
                    <a:pt x="36022" y="710946"/>
                  </a:lnTo>
                  <a:lnTo>
                    <a:pt x="33992" y="707964"/>
                  </a:lnTo>
                  <a:lnTo>
                    <a:pt x="38899" y="712870"/>
                  </a:lnTo>
                  <a:close/>
                </a:path>
                <a:path w="756920" h="738504">
                  <a:moveTo>
                    <a:pt x="12781" y="676800"/>
                  </a:moveTo>
                  <a:lnTo>
                    <a:pt x="12293" y="676085"/>
                  </a:lnTo>
                  <a:lnTo>
                    <a:pt x="12781" y="676085"/>
                  </a:lnTo>
                  <a:lnTo>
                    <a:pt x="12781" y="676800"/>
                  </a:lnTo>
                  <a:close/>
                </a:path>
                <a:path w="756920" h="738504">
                  <a:moveTo>
                    <a:pt x="11257" y="674562"/>
                  </a:moveTo>
                  <a:lnTo>
                    <a:pt x="10219" y="673037"/>
                  </a:lnTo>
                  <a:lnTo>
                    <a:pt x="11257" y="673037"/>
                  </a:lnTo>
                  <a:lnTo>
                    <a:pt x="11257" y="674562"/>
                  </a:lnTo>
                  <a:close/>
                </a:path>
                <a:path w="756920" h="738504">
                  <a:moveTo>
                    <a:pt x="9733" y="672322"/>
                  </a:moveTo>
                  <a:lnTo>
                    <a:pt x="8971" y="671203"/>
                  </a:lnTo>
                  <a:lnTo>
                    <a:pt x="8723" y="669989"/>
                  </a:lnTo>
                  <a:lnTo>
                    <a:pt x="9733" y="669989"/>
                  </a:lnTo>
                  <a:lnTo>
                    <a:pt x="9733" y="672322"/>
                  </a:lnTo>
                  <a:close/>
                </a:path>
                <a:path w="756920" h="738504">
                  <a:moveTo>
                    <a:pt x="8209" y="667475"/>
                  </a:moveTo>
                  <a:lnTo>
                    <a:pt x="7788" y="665417"/>
                  </a:lnTo>
                  <a:lnTo>
                    <a:pt x="8209" y="665417"/>
                  </a:lnTo>
                  <a:lnTo>
                    <a:pt x="8209" y="667475"/>
                  </a:lnTo>
                  <a:close/>
                </a:path>
                <a:path w="756920" h="738504">
                  <a:moveTo>
                    <a:pt x="589" y="630200"/>
                  </a:moveTo>
                  <a:lnTo>
                    <a:pt x="0" y="627317"/>
                  </a:lnTo>
                  <a:lnTo>
                    <a:pt x="589" y="627317"/>
                  </a:lnTo>
                  <a:lnTo>
                    <a:pt x="589" y="630200"/>
                  </a:lnTo>
                  <a:close/>
                </a:path>
                <a:path w="756920" h="738504">
                  <a:moveTo>
                    <a:pt x="745973" y="66485"/>
                  </a:moveTo>
                  <a:lnTo>
                    <a:pt x="745825" y="66485"/>
                  </a:lnTo>
                  <a:lnTo>
                    <a:pt x="745825" y="66262"/>
                  </a:lnTo>
                  <a:lnTo>
                    <a:pt x="745973" y="66485"/>
                  </a:lnTo>
                  <a:close/>
                </a:path>
                <a:path w="756920" h="738504">
                  <a:moveTo>
                    <a:pt x="754999" y="630069"/>
                  </a:moveTo>
                  <a:lnTo>
                    <a:pt x="756442" y="116523"/>
                  </a:lnTo>
                  <a:lnTo>
                    <a:pt x="756493" y="622745"/>
                  </a:lnTo>
                  <a:lnTo>
                    <a:pt x="754999" y="630069"/>
                  </a:lnTo>
                  <a:close/>
                </a:path>
              </a:pathLst>
            </a:custGeom>
            <a:solidFill>
              <a:srgbClr val="C6CAB8"/>
            </a:solidFill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104" name="object 102">
              <a:extLst>
                <a:ext uri="{FF2B5EF4-FFF2-40B4-BE49-F238E27FC236}">
                  <a16:creationId xmlns:a16="http://schemas.microsoft.com/office/drawing/2014/main" id="{83CD14AC-87CF-9B45-8A8B-259AF9E564AC}"/>
                </a:ext>
              </a:extLst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499662" y="3563682"/>
              <a:ext cx="92775" cy="92775"/>
            </a:xfrm>
            <a:prstGeom prst="rect">
              <a:avLst/>
            </a:prstGeom>
          </p:spPr>
        </p:pic>
        <p:pic>
          <p:nvPicPr>
            <p:cNvPr id="105" name="object 103">
              <a:extLst>
                <a:ext uri="{FF2B5EF4-FFF2-40B4-BE49-F238E27FC236}">
                  <a16:creationId xmlns:a16="http://schemas.microsoft.com/office/drawing/2014/main" id="{581690C6-0D22-4D40-9632-65908C236968}"/>
                </a:ext>
              </a:extLst>
            </p:cNvPr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490882" y="4190999"/>
              <a:ext cx="101635" cy="135104"/>
            </a:xfrm>
            <a:prstGeom prst="rect">
              <a:avLst/>
            </a:prstGeom>
          </p:spPr>
        </p:pic>
        <p:sp>
          <p:nvSpPr>
            <p:cNvPr id="106" name="object 104">
              <a:extLst>
                <a:ext uri="{FF2B5EF4-FFF2-40B4-BE49-F238E27FC236}">
                  <a16:creationId xmlns:a16="http://schemas.microsoft.com/office/drawing/2014/main" id="{D3131737-DD60-B343-8716-319A64142158}"/>
                </a:ext>
              </a:extLst>
            </p:cNvPr>
            <p:cNvSpPr/>
            <p:nvPr/>
          </p:nvSpPr>
          <p:spPr>
            <a:xfrm>
              <a:off x="10248899" y="3642137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-12192" y="111"/>
                  </a:moveTo>
                  <a:lnTo>
                    <a:pt x="12340" y="111"/>
                  </a:lnTo>
                </a:path>
              </a:pathLst>
            </a:custGeom>
            <a:ln w="246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7" name="object 105">
              <a:extLst>
                <a:ext uri="{FF2B5EF4-FFF2-40B4-BE49-F238E27FC236}">
                  <a16:creationId xmlns:a16="http://schemas.microsoft.com/office/drawing/2014/main" id="{621697CF-AD18-C14F-BB3F-523394003477}"/>
                </a:ext>
              </a:extLst>
            </p:cNvPr>
            <p:cNvSpPr/>
            <p:nvPr/>
          </p:nvSpPr>
          <p:spPr>
            <a:xfrm>
              <a:off x="10258074" y="3692398"/>
              <a:ext cx="1905" cy="513715"/>
            </a:xfrm>
            <a:custGeom>
              <a:avLst/>
              <a:gdLst/>
              <a:ahLst/>
              <a:cxnLst/>
              <a:rect l="l" t="t" r="r" b="b"/>
              <a:pathLst>
                <a:path w="1904" h="513714">
                  <a:moveTo>
                    <a:pt x="746" y="-12191"/>
                  </a:moveTo>
                  <a:lnTo>
                    <a:pt x="746" y="525737"/>
                  </a:lnTo>
                </a:path>
              </a:pathLst>
            </a:custGeom>
            <a:ln w="2587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8" name="object 106">
              <a:extLst>
                <a:ext uri="{FF2B5EF4-FFF2-40B4-BE49-F238E27FC236}">
                  <a16:creationId xmlns:a16="http://schemas.microsoft.com/office/drawing/2014/main" id="{127C421F-341E-AF41-B1A0-91CF05AFF6B0}"/>
                </a:ext>
              </a:extLst>
            </p:cNvPr>
            <p:cNvSpPr/>
            <p:nvPr/>
          </p:nvSpPr>
          <p:spPr>
            <a:xfrm>
              <a:off x="9502139" y="3566159"/>
              <a:ext cx="757555" cy="757555"/>
            </a:xfrm>
            <a:custGeom>
              <a:avLst/>
              <a:gdLst/>
              <a:ahLst/>
              <a:cxnLst/>
              <a:rect l="l" t="t" r="r" b="b"/>
              <a:pathLst>
                <a:path w="757554" h="757554">
                  <a:moveTo>
                    <a:pt x="632460" y="757427"/>
                  </a:moveTo>
                  <a:lnTo>
                    <a:pt x="126491" y="757427"/>
                  </a:lnTo>
                  <a:lnTo>
                    <a:pt x="77152" y="747545"/>
                  </a:lnTo>
                  <a:lnTo>
                    <a:pt x="36956" y="720661"/>
                  </a:lnTo>
                  <a:lnTo>
                    <a:pt x="9905" y="680918"/>
                  </a:lnTo>
                  <a:lnTo>
                    <a:pt x="0" y="632459"/>
                  </a:lnTo>
                  <a:lnTo>
                    <a:pt x="0" y="126491"/>
                  </a:lnTo>
                  <a:lnTo>
                    <a:pt x="9905" y="77152"/>
                  </a:lnTo>
                  <a:lnTo>
                    <a:pt x="36956" y="36956"/>
                  </a:lnTo>
                  <a:lnTo>
                    <a:pt x="77152" y="9905"/>
                  </a:lnTo>
                  <a:lnTo>
                    <a:pt x="126491" y="0"/>
                  </a:lnTo>
                  <a:lnTo>
                    <a:pt x="632460" y="0"/>
                  </a:lnTo>
                  <a:lnTo>
                    <a:pt x="680918" y="9905"/>
                  </a:lnTo>
                  <a:lnTo>
                    <a:pt x="720661" y="36956"/>
                  </a:lnTo>
                  <a:lnTo>
                    <a:pt x="747545" y="77152"/>
                  </a:lnTo>
                  <a:lnTo>
                    <a:pt x="757427" y="126491"/>
                  </a:lnTo>
                  <a:lnTo>
                    <a:pt x="757427" y="632459"/>
                  </a:lnTo>
                  <a:lnTo>
                    <a:pt x="747545" y="680918"/>
                  </a:lnTo>
                  <a:lnTo>
                    <a:pt x="720661" y="720661"/>
                  </a:lnTo>
                  <a:lnTo>
                    <a:pt x="680918" y="747545"/>
                  </a:lnTo>
                  <a:lnTo>
                    <a:pt x="632460" y="757427"/>
                  </a:lnTo>
                  <a:close/>
                </a:path>
              </a:pathLst>
            </a:custGeom>
            <a:solidFill>
              <a:srgbClr val="C6CAB8"/>
            </a:solidFill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9" name="object 107">
              <a:extLst>
                <a:ext uri="{FF2B5EF4-FFF2-40B4-BE49-F238E27FC236}">
                  <a16:creationId xmlns:a16="http://schemas.microsoft.com/office/drawing/2014/main" id="{65EB7177-BCF3-974E-842D-AA031FC8CE62}"/>
                </a:ext>
              </a:extLst>
            </p:cNvPr>
            <p:cNvSpPr/>
            <p:nvPr/>
          </p:nvSpPr>
          <p:spPr>
            <a:xfrm>
              <a:off x="9502139" y="3566159"/>
              <a:ext cx="757555" cy="757555"/>
            </a:xfrm>
            <a:custGeom>
              <a:avLst/>
              <a:gdLst/>
              <a:ahLst/>
              <a:cxnLst/>
              <a:rect l="l" t="t" r="r" b="b"/>
              <a:pathLst>
                <a:path w="757554" h="757554">
                  <a:moveTo>
                    <a:pt x="0" y="126491"/>
                  </a:moveTo>
                  <a:lnTo>
                    <a:pt x="9905" y="77152"/>
                  </a:lnTo>
                  <a:lnTo>
                    <a:pt x="36956" y="36956"/>
                  </a:lnTo>
                  <a:lnTo>
                    <a:pt x="77152" y="9905"/>
                  </a:lnTo>
                  <a:lnTo>
                    <a:pt x="126491" y="0"/>
                  </a:lnTo>
                  <a:lnTo>
                    <a:pt x="632460" y="0"/>
                  </a:lnTo>
                  <a:lnTo>
                    <a:pt x="680918" y="9905"/>
                  </a:lnTo>
                  <a:lnTo>
                    <a:pt x="720661" y="36956"/>
                  </a:lnTo>
                  <a:lnTo>
                    <a:pt x="747545" y="77152"/>
                  </a:lnTo>
                  <a:lnTo>
                    <a:pt x="757427" y="126491"/>
                  </a:lnTo>
                  <a:lnTo>
                    <a:pt x="757427" y="632459"/>
                  </a:lnTo>
                  <a:lnTo>
                    <a:pt x="747545" y="680918"/>
                  </a:lnTo>
                  <a:lnTo>
                    <a:pt x="720661" y="720661"/>
                  </a:lnTo>
                  <a:lnTo>
                    <a:pt x="680918" y="747545"/>
                  </a:lnTo>
                  <a:lnTo>
                    <a:pt x="632460" y="757427"/>
                  </a:lnTo>
                  <a:lnTo>
                    <a:pt x="126491" y="757427"/>
                  </a:lnTo>
                  <a:lnTo>
                    <a:pt x="77152" y="747545"/>
                  </a:lnTo>
                  <a:lnTo>
                    <a:pt x="36956" y="720661"/>
                  </a:lnTo>
                  <a:lnTo>
                    <a:pt x="9905" y="680918"/>
                  </a:lnTo>
                  <a:lnTo>
                    <a:pt x="0" y="632459"/>
                  </a:lnTo>
                  <a:lnTo>
                    <a:pt x="0" y="126491"/>
                  </a:lnTo>
                  <a:close/>
                </a:path>
              </a:pathLst>
            </a:custGeom>
            <a:ln w="2438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0" name="object 108">
              <a:extLst>
                <a:ext uri="{FF2B5EF4-FFF2-40B4-BE49-F238E27FC236}">
                  <a16:creationId xmlns:a16="http://schemas.microsoft.com/office/drawing/2014/main" id="{3DBFC68D-5B61-4C4C-8D66-A2A7575B0561}"/>
                </a:ext>
              </a:extLst>
            </p:cNvPr>
            <p:cNvSpPr/>
            <p:nvPr/>
          </p:nvSpPr>
          <p:spPr>
            <a:xfrm>
              <a:off x="9624683" y="3744209"/>
              <a:ext cx="545465" cy="499109"/>
            </a:xfrm>
            <a:custGeom>
              <a:avLst/>
              <a:gdLst/>
              <a:ahLst/>
              <a:cxnLst/>
              <a:rect l="l" t="t" r="r" b="b"/>
              <a:pathLst>
                <a:path w="545465" h="499110">
                  <a:moveTo>
                    <a:pt x="453528" y="498606"/>
                  </a:moveTo>
                  <a:lnTo>
                    <a:pt x="90816" y="498606"/>
                  </a:lnTo>
                  <a:lnTo>
                    <a:pt x="83241" y="497117"/>
                  </a:lnTo>
                  <a:lnTo>
                    <a:pt x="453849" y="498543"/>
                  </a:lnTo>
                  <a:lnTo>
                    <a:pt x="453528" y="498606"/>
                  </a:lnTo>
                  <a:close/>
                </a:path>
                <a:path w="545465" h="499110">
                  <a:moveTo>
                    <a:pt x="57401" y="492040"/>
                  </a:moveTo>
                  <a:lnTo>
                    <a:pt x="55311" y="491629"/>
                  </a:lnTo>
                  <a:lnTo>
                    <a:pt x="54431" y="491050"/>
                  </a:lnTo>
                  <a:lnTo>
                    <a:pt x="57401" y="492040"/>
                  </a:lnTo>
                  <a:close/>
                </a:path>
                <a:path w="545465" h="499110">
                  <a:moveTo>
                    <a:pt x="31802" y="476168"/>
                  </a:moveTo>
                  <a:lnTo>
                    <a:pt x="26526" y="472698"/>
                  </a:lnTo>
                  <a:lnTo>
                    <a:pt x="26809" y="472698"/>
                  </a:lnTo>
                  <a:lnTo>
                    <a:pt x="29856" y="474222"/>
                  </a:lnTo>
                  <a:lnTo>
                    <a:pt x="31802" y="476168"/>
                  </a:lnTo>
                  <a:close/>
                </a:path>
                <a:path w="545465" h="499110">
                  <a:moveTo>
                    <a:pt x="25285" y="471124"/>
                  </a:moveTo>
                  <a:lnTo>
                    <a:pt x="22033" y="466399"/>
                  </a:lnTo>
                  <a:lnTo>
                    <a:pt x="25285" y="469650"/>
                  </a:lnTo>
                  <a:lnTo>
                    <a:pt x="25285" y="471124"/>
                  </a:lnTo>
                  <a:close/>
                </a:path>
                <a:path w="545465" h="499110">
                  <a:moveTo>
                    <a:pt x="10045" y="448976"/>
                  </a:moveTo>
                  <a:lnTo>
                    <a:pt x="9590" y="448314"/>
                  </a:lnTo>
                  <a:lnTo>
                    <a:pt x="10045" y="448314"/>
                  </a:lnTo>
                  <a:lnTo>
                    <a:pt x="10045" y="448976"/>
                  </a:lnTo>
                  <a:close/>
                </a:path>
                <a:path w="545465" h="499110">
                  <a:moveTo>
                    <a:pt x="8520" y="446760"/>
                  </a:moveTo>
                  <a:lnTo>
                    <a:pt x="7492" y="445266"/>
                  </a:lnTo>
                  <a:lnTo>
                    <a:pt x="8520" y="445266"/>
                  </a:lnTo>
                  <a:lnTo>
                    <a:pt x="8520" y="446760"/>
                  </a:lnTo>
                  <a:close/>
                </a:path>
                <a:path w="545465" h="499110">
                  <a:moveTo>
                    <a:pt x="6997" y="444546"/>
                  </a:moveTo>
                  <a:lnTo>
                    <a:pt x="6591" y="443956"/>
                  </a:lnTo>
                  <a:lnTo>
                    <a:pt x="6235" y="442218"/>
                  </a:lnTo>
                  <a:lnTo>
                    <a:pt x="6997" y="442218"/>
                  </a:lnTo>
                  <a:lnTo>
                    <a:pt x="6997" y="444546"/>
                  </a:lnTo>
                  <a:close/>
                </a:path>
                <a:path w="545465" h="499110">
                  <a:moveTo>
                    <a:pt x="5472" y="438488"/>
                  </a:moveTo>
                  <a:lnTo>
                    <a:pt x="5300" y="437646"/>
                  </a:lnTo>
                  <a:lnTo>
                    <a:pt x="5472" y="437646"/>
                  </a:lnTo>
                  <a:lnTo>
                    <a:pt x="5472" y="438488"/>
                  </a:lnTo>
                  <a:close/>
                </a:path>
                <a:path w="545465" h="499110">
                  <a:moveTo>
                    <a:pt x="901" y="416142"/>
                  </a:moveTo>
                  <a:lnTo>
                    <a:pt x="0" y="411738"/>
                  </a:lnTo>
                  <a:lnTo>
                    <a:pt x="901" y="411738"/>
                  </a:lnTo>
                  <a:lnTo>
                    <a:pt x="901" y="416142"/>
                  </a:lnTo>
                  <a:close/>
                </a:path>
                <a:path w="545465" h="499110">
                  <a:moveTo>
                    <a:pt x="535999" y="258"/>
                  </a:moveTo>
                  <a:lnTo>
                    <a:pt x="535824" y="258"/>
                  </a:lnTo>
                  <a:lnTo>
                    <a:pt x="535824" y="0"/>
                  </a:lnTo>
                  <a:lnTo>
                    <a:pt x="535999" y="258"/>
                  </a:lnTo>
                  <a:close/>
                </a:path>
                <a:path w="545465" h="499110">
                  <a:moveTo>
                    <a:pt x="537845" y="3306"/>
                  </a:moveTo>
                  <a:lnTo>
                    <a:pt x="537349" y="3306"/>
                  </a:lnTo>
                  <a:lnTo>
                    <a:pt x="537349" y="2255"/>
                  </a:lnTo>
                  <a:lnTo>
                    <a:pt x="537753" y="2853"/>
                  </a:lnTo>
                  <a:lnTo>
                    <a:pt x="537845" y="3306"/>
                  </a:lnTo>
                  <a:close/>
                </a:path>
                <a:path w="545465" h="499110">
                  <a:moveTo>
                    <a:pt x="543463" y="416043"/>
                  </a:moveTo>
                  <a:lnTo>
                    <a:pt x="544917" y="38109"/>
                  </a:lnTo>
                  <a:lnTo>
                    <a:pt x="544968" y="408690"/>
                  </a:lnTo>
                  <a:lnTo>
                    <a:pt x="543463" y="416043"/>
                  </a:lnTo>
                  <a:close/>
                </a:path>
                <a:path w="545465" h="499110">
                  <a:moveTo>
                    <a:pt x="535882" y="446674"/>
                  </a:moveTo>
                  <a:lnTo>
                    <a:pt x="537349" y="443742"/>
                  </a:lnTo>
                  <a:lnTo>
                    <a:pt x="538508" y="440265"/>
                  </a:lnTo>
                  <a:lnTo>
                    <a:pt x="537753" y="443956"/>
                  </a:lnTo>
                  <a:lnTo>
                    <a:pt x="535882" y="446674"/>
                  </a:lnTo>
                  <a:close/>
                </a:path>
                <a:path w="545465" h="499110">
                  <a:moveTo>
                    <a:pt x="516997" y="473238"/>
                  </a:moveTo>
                  <a:lnTo>
                    <a:pt x="518946" y="471289"/>
                  </a:lnTo>
                  <a:lnTo>
                    <a:pt x="518107" y="472507"/>
                  </a:lnTo>
                  <a:lnTo>
                    <a:pt x="516997" y="473238"/>
                  </a:lnTo>
                  <a:close/>
                </a:path>
                <a:path w="545465" h="499110">
                  <a:moveTo>
                    <a:pt x="488681" y="491698"/>
                  </a:moveTo>
                  <a:lnTo>
                    <a:pt x="489707" y="491185"/>
                  </a:lnTo>
                  <a:lnTo>
                    <a:pt x="489032" y="491629"/>
                  </a:lnTo>
                  <a:lnTo>
                    <a:pt x="488681" y="491698"/>
                  </a:lnTo>
                  <a:close/>
                </a:path>
              </a:pathLst>
            </a:custGeom>
            <a:solidFill>
              <a:srgbClr val="ACD8C3"/>
            </a:solidFill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1" name="object 109">
              <a:extLst>
                <a:ext uri="{FF2B5EF4-FFF2-40B4-BE49-F238E27FC236}">
                  <a16:creationId xmlns:a16="http://schemas.microsoft.com/office/drawing/2014/main" id="{87720061-FD4C-7E4F-9439-A82EC2193D06}"/>
                </a:ext>
              </a:extLst>
            </p:cNvPr>
            <p:cNvSpPr/>
            <p:nvPr/>
          </p:nvSpPr>
          <p:spPr>
            <a:xfrm>
              <a:off x="9624060" y="3782563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4"/>
                  </a:moveTo>
                  <a:lnTo>
                    <a:pt x="0" y="0"/>
                  </a:lnTo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2" name="object 110">
              <a:extLst>
                <a:ext uri="{FF2B5EF4-FFF2-40B4-BE49-F238E27FC236}">
                  <a16:creationId xmlns:a16="http://schemas.microsoft.com/office/drawing/2014/main" id="{3B5E8BBD-E7E3-7044-BA8E-F3794B25D827}"/>
                </a:ext>
              </a:extLst>
            </p:cNvPr>
            <p:cNvSpPr/>
            <p:nvPr/>
          </p:nvSpPr>
          <p:spPr>
            <a:xfrm>
              <a:off x="9707925" y="4241327"/>
              <a:ext cx="370840" cy="1905"/>
            </a:xfrm>
            <a:custGeom>
              <a:avLst/>
              <a:gdLst/>
              <a:ahLst/>
              <a:cxnLst/>
              <a:rect l="l" t="t" r="r" b="b"/>
              <a:pathLst>
                <a:path w="370840" h="1904">
                  <a:moveTo>
                    <a:pt x="-8381" y="744"/>
                  </a:moveTo>
                  <a:lnTo>
                    <a:pt x="378990" y="744"/>
                  </a:lnTo>
                </a:path>
              </a:pathLst>
            </a:custGeom>
            <a:ln w="1825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113" name="object 111">
              <a:extLst>
                <a:ext uri="{FF2B5EF4-FFF2-40B4-BE49-F238E27FC236}">
                  <a16:creationId xmlns:a16="http://schemas.microsoft.com/office/drawing/2014/main" id="{60AABDAE-FEAD-B240-808B-6A83D551DE7C}"/>
                </a:ext>
              </a:extLst>
            </p:cNvPr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616301" y="4147566"/>
              <a:ext cx="74165" cy="97065"/>
            </a:xfrm>
            <a:prstGeom prst="rect">
              <a:avLst/>
            </a:prstGeom>
          </p:spPr>
        </p:pic>
        <p:sp>
          <p:nvSpPr>
            <p:cNvPr id="114" name="object 112">
              <a:extLst>
                <a:ext uri="{FF2B5EF4-FFF2-40B4-BE49-F238E27FC236}">
                  <a16:creationId xmlns:a16="http://schemas.microsoft.com/office/drawing/2014/main" id="{9F7A6963-863F-1D4B-8CAF-ACA57FA0A638}"/>
                </a:ext>
              </a:extLst>
            </p:cNvPr>
            <p:cNvSpPr/>
            <p:nvPr/>
          </p:nvSpPr>
          <p:spPr>
            <a:xfrm>
              <a:off x="9624060" y="3744209"/>
              <a:ext cx="538480" cy="408940"/>
            </a:xfrm>
            <a:custGeom>
              <a:avLst/>
              <a:gdLst/>
              <a:ahLst/>
              <a:cxnLst/>
              <a:rect l="l" t="t" r="r" b="b"/>
              <a:pathLst>
                <a:path w="538479" h="408939">
                  <a:moveTo>
                    <a:pt x="0" y="408694"/>
                  </a:moveTo>
                  <a:lnTo>
                    <a:pt x="0" y="408690"/>
                  </a:lnTo>
                  <a:lnTo>
                    <a:pt x="0" y="38358"/>
                  </a:lnTo>
                </a:path>
                <a:path w="538479" h="408939">
                  <a:moveTo>
                    <a:pt x="536448" y="0"/>
                  </a:moveTo>
                  <a:lnTo>
                    <a:pt x="536623" y="258"/>
                  </a:lnTo>
                </a:path>
                <a:path w="538479" h="408939">
                  <a:moveTo>
                    <a:pt x="537972" y="2255"/>
                  </a:moveTo>
                  <a:lnTo>
                    <a:pt x="538376" y="2853"/>
                  </a:lnTo>
                  <a:lnTo>
                    <a:pt x="538468" y="3306"/>
                  </a:lnTo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5" name="object 113">
              <a:extLst>
                <a:ext uri="{FF2B5EF4-FFF2-40B4-BE49-F238E27FC236}">
                  <a16:creationId xmlns:a16="http://schemas.microsoft.com/office/drawing/2014/main" id="{93F10EBD-5324-7341-92EA-E7C07E4FAA10}"/>
                </a:ext>
              </a:extLst>
            </p:cNvPr>
            <p:cNvSpPr/>
            <p:nvPr/>
          </p:nvSpPr>
          <p:spPr>
            <a:xfrm>
              <a:off x="10168147" y="3782319"/>
              <a:ext cx="1905" cy="378460"/>
            </a:xfrm>
            <a:custGeom>
              <a:avLst/>
              <a:gdLst/>
              <a:ahLst/>
              <a:cxnLst/>
              <a:rect l="l" t="t" r="r" b="b"/>
              <a:pathLst>
                <a:path w="1904" h="378460">
                  <a:moveTo>
                    <a:pt x="752" y="-8382"/>
                  </a:moveTo>
                  <a:lnTo>
                    <a:pt x="752" y="386316"/>
                  </a:lnTo>
                </a:path>
              </a:pathLst>
            </a:custGeom>
            <a:ln w="182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116" name="object 114">
              <a:extLst>
                <a:ext uri="{FF2B5EF4-FFF2-40B4-BE49-F238E27FC236}">
                  <a16:creationId xmlns:a16="http://schemas.microsoft.com/office/drawing/2014/main" id="{FD6B568E-85CB-1F4C-9CE6-751922794456}"/>
                </a:ext>
              </a:extLst>
            </p:cNvPr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104983" y="4176093"/>
              <a:ext cx="66590" cy="68196"/>
            </a:xfrm>
            <a:prstGeom prst="rect">
              <a:avLst/>
            </a:prstGeom>
          </p:spPr>
        </p:pic>
        <p:sp>
          <p:nvSpPr>
            <p:cNvPr id="117" name="object 115">
              <a:extLst>
                <a:ext uri="{FF2B5EF4-FFF2-40B4-BE49-F238E27FC236}">
                  <a16:creationId xmlns:a16="http://schemas.microsoft.com/office/drawing/2014/main" id="{02149C8C-6202-2D45-BA41-D4F29A07908B}"/>
                </a:ext>
              </a:extLst>
            </p:cNvPr>
            <p:cNvSpPr/>
            <p:nvPr/>
          </p:nvSpPr>
          <p:spPr>
            <a:xfrm>
              <a:off x="9624060" y="3691127"/>
              <a:ext cx="546100" cy="551815"/>
            </a:xfrm>
            <a:custGeom>
              <a:avLst/>
              <a:gdLst/>
              <a:ahLst/>
              <a:cxnLst/>
              <a:rect l="l" t="t" r="r" b="b"/>
              <a:pathLst>
                <a:path w="546100" h="551814">
                  <a:moveTo>
                    <a:pt x="454152" y="551687"/>
                  </a:moveTo>
                  <a:lnTo>
                    <a:pt x="91439" y="551687"/>
                  </a:lnTo>
                  <a:lnTo>
                    <a:pt x="55935" y="544710"/>
                  </a:lnTo>
                  <a:lnTo>
                    <a:pt x="26860" y="525589"/>
                  </a:lnTo>
                  <a:lnTo>
                    <a:pt x="7215" y="497038"/>
                  </a:lnTo>
                  <a:lnTo>
                    <a:pt x="0" y="461772"/>
                  </a:lnTo>
                  <a:lnTo>
                    <a:pt x="0" y="91439"/>
                  </a:lnTo>
                  <a:lnTo>
                    <a:pt x="7215" y="55935"/>
                  </a:lnTo>
                  <a:lnTo>
                    <a:pt x="26860" y="26860"/>
                  </a:lnTo>
                  <a:lnTo>
                    <a:pt x="55935" y="7215"/>
                  </a:lnTo>
                  <a:lnTo>
                    <a:pt x="91439" y="0"/>
                  </a:lnTo>
                  <a:lnTo>
                    <a:pt x="454152" y="0"/>
                  </a:lnTo>
                  <a:lnTo>
                    <a:pt x="489656" y="7215"/>
                  </a:lnTo>
                  <a:lnTo>
                    <a:pt x="518731" y="26860"/>
                  </a:lnTo>
                  <a:lnTo>
                    <a:pt x="538376" y="55935"/>
                  </a:lnTo>
                  <a:lnTo>
                    <a:pt x="545591" y="91439"/>
                  </a:lnTo>
                  <a:lnTo>
                    <a:pt x="545591" y="461772"/>
                  </a:lnTo>
                  <a:lnTo>
                    <a:pt x="538376" y="497038"/>
                  </a:lnTo>
                  <a:lnTo>
                    <a:pt x="518731" y="525589"/>
                  </a:lnTo>
                  <a:lnTo>
                    <a:pt x="489656" y="544710"/>
                  </a:lnTo>
                  <a:lnTo>
                    <a:pt x="454152" y="551687"/>
                  </a:lnTo>
                  <a:close/>
                </a:path>
              </a:pathLst>
            </a:custGeom>
            <a:solidFill>
              <a:srgbClr val="ACD8C3"/>
            </a:solidFill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8" name="object 116">
              <a:extLst>
                <a:ext uri="{FF2B5EF4-FFF2-40B4-BE49-F238E27FC236}">
                  <a16:creationId xmlns:a16="http://schemas.microsoft.com/office/drawing/2014/main" id="{2C169918-266B-2D4E-AA93-DDEE390D7F21}"/>
                </a:ext>
              </a:extLst>
            </p:cNvPr>
            <p:cNvSpPr/>
            <p:nvPr/>
          </p:nvSpPr>
          <p:spPr>
            <a:xfrm>
              <a:off x="9624060" y="3691127"/>
              <a:ext cx="546100" cy="551815"/>
            </a:xfrm>
            <a:custGeom>
              <a:avLst/>
              <a:gdLst/>
              <a:ahLst/>
              <a:cxnLst/>
              <a:rect l="l" t="t" r="r" b="b"/>
              <a:pathLst>
                <a:path w="546100" h="551814">
                  <a:moveTo>
                    <a:pt x="0" y="91439"/>
                  </a:moveTo>
                  <a:lnTo>
                    <a:pt x="7215" y="55935"/>
                  </a:lnTo>
                  <a:lnTo>
                    <a:pt x="26860" y="26860"/>
                  </a:lnTo>
                  <a:lnTo>
                    <a:pt x="55935" y="7215"/>
                  </a:lnTo>
                  <a:lnTo>
                    <a:pt x="91439" y="0"/>
                  </a:lnTo>
                  <a:lnTo>
                    <a:pt x="454152" y="0"/>
                  </a:lnTo>
                  <a:lnTo>
                    <a:pt x="489656" y="7215"/>
                  </a:lnTo>
                  <a:lnTo>
                    <a:pt x="518731" y="26860"/>
                  </a:lnTo>
                  <a:lnTo>
                    <a:pt x="538376" y="55935"/>
                  </a:lnTo>
                  <a:lnTo>
                    <a:pt x="545591" y="91439"/>
                  </a:lnTo>
                  <a:lnTo>
                    <a:pt x="545591" y="461772"/>
                  </a:lnTo>
                  <a:lnTo>
                    <a:pt x="538376" y="497038"/>
                  </a:lnTo>
                  <a:lnTo>
                    <a:pt x="518731" y="525589"/>
                  </a:lnTo>
                  <a:lnTo>
                    <a:pt x="489656" y="544710"/>
                  </a:lnTo>
                  <a:lnTo>
                    <a:pt x="454152" y="551687"/>
                  </a:lnTo>
                  <a:lnTo>
                    <a:pt x="91439" y="551687"/>
                  </a:lnTo>
                  <a:lnTo>
                    <a:pt x="55935" y="544710"/>
                  </a:lnTo>
                  <a:lnTo>
                    <a:pt x="26860" y="525589"/>
                  </a:lnTo>
                  <a:lnTo>
                    <a:pt x="7215" y="497038"/>
                  </a:lnTo>
                  <a:lnTo>
                    <a:pt x="0" y="461772"/>
                  </a:lnTo>
                  <a:lnTo>
                    <a:pt x="0" y="91439"/>
                  </a:lnTo>
                  <a:close/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1" name="object 119">
              <a:extLst>
                <a:ext uri="{FF2B5EF4-FFF2-40B4-BE49-F238E27FC236}">
                  <a16:creationId xmlns:a16="http://schemas.microsoft.com/office/drawing/2014/main" id="{C1CB33F7-55CC-A144-8840-5116EC6E7E57}"/>
                </a:ext>
              </a:extLst>
            </p:cNvPr>
            <p:cNvSpPr/>
            <p:nvPr/>
          </p:nvSpPr>
          <p:spPr>
            <a:xfrm>
              <a:off x="5111496" y="4887467"/>
              <a:ext cx="5268595" cy="535305"/>
            </a:xfrm>
            <a:custGeom>
              <a:avLst/>
              <a:gdLst/>
              <a:ahLst/>
              <a:cxnLst/>
              <a:rect l="l" t="t" r="r" b="b"/>
              <a:pathLst>
                <a:path w="5268595" h="535304">
                  <a:moveTo>
                    <a:pt x="5178551" y="534924"/>
                  </a:moveTo>
                  <a:lnTo>
                    <a:pt x="89916" y="534924"/>
                  </a:lnTo>
                  <a:lnTo>
                    <a:pt x="55292" y="527970"/>
                  </a:lnTo>
                  <a:lnTo>
                    <a:pt x="26669" y="509016"/>
                  </a:lnTo>
                  <a:lnTo>
                    <a:pt x="7191" y="480917"/>
                  </a:lnTo>
                  <a:lnTo>
                    <a:pt x="0" y="446531"/>
                  </a:lnTo>
                  <a:lnTo>
                    <a:pt x="0" y="89915"/>
                  </a:lnTo>
                  <a:lnTo>
                    <a:pt x="7191" y="54649"/>
                  </a:lnTo>
                  <a:lnTo>
                    <a:pt x="26670" y="26098"/>
                  </a:lnTo>
                  <a:lnTo>
                    <a:pt x="55292" y="6977"/>
                  </a:lnTo>
                  <a:lnTo>
                    <a:pt x="89916" y="0"/>
                  </a:lnTo>
                  <a:lnTo>
                    <a:pt x="5178551" y="0"/>
                  </a:lnTo>
                  <a:lnTo>
                    <a:pt x="5213175" y="6977"/>
                  </a:lnTo>
                  <a:lnTo>
                    <a:pt x="5241797" y="26098"/>
                  </a:lnTo>
                  <a:lnTo>
                    <a:pt x="5261276" y="54649"/>
                  </a:lnTo>
                  <a:lnTo>
                    <a:pt x="5268467" y="89915"/>
                  </a:lnTo>
                  <a:lnTo>
                    <a:pt x="5268467" y="446531"/>
                  </a:lnTo>
                  <a:lnTo>
                    <a:pt x="5261276" y="480917"/>
                  </a:lnTo>
                  <a:lnTo>
                    <a:pt x="5241797" y="509016"/>
                  </a:lnTo>
                  <a:lnTo>
                    <a:pt x="5213175" y="527970"/>
                  </a:lnTo>
                  <a:lnTo>
                    <a:pt x="5178551" y="534924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endPara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22" name="object 120">
            <a:extLst>
              <a:ext uri="{FF2B5EF4-FFF2-40B4-BE49-F238E27FC236}">
                <a16:creationId xmlns:a16="http://schemas.microsoft.com/office/drawing/2014/main" id="{5C9E114D-27D7-8C4D-A45C-98DDB6A94C2A}"/>
              </a:ext>
            </a:extLst>
          </p:cNvPr>
          <p:cNvSpPr txBox="1"/>
          <p:nvPr/>
        </p:nvSpPr>
        <p:spPr>
          <a:xfrm>
            <a:off x="1627694" y="4134889"/>
            <a:ext cx="1817263" cy="58092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2099"/>
              </a:lnSpc>
              <a:spcBef>
                <a:spcPts val="90"/>
              </a:spcBef>
            </a:pPr>
            <a:r>
              <a:rPr lang="fr-FR" sz="1200" spc="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Configuration </a:t>
            </a:r>
            <a:r>
              <a:rPr lang="fr-FR" sz="1200" spc="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1200" spc="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Initialisation </a:t>
            </a:r>
            <a:r>
              <a:rPr lang="fr-FR" sz="1200" spc="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12700" marR="5080">
              <a:lnSpc>
                <a:spcPct val="102099"/>
              </a:lnSpc>
              <a:spcBef>
                <a:spcPts val="90"/>
              </a:spcBef>
            </a:pPr>
            <a:r>
              <a:rPr lang="fr-FR" sz="1200" spc="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Agrégation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1200" spc="-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des </a:t>
            </a: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calculs</a:t>
            </a:r>
          </a:p>
        </p:txBody>
      </p:sp>
      <p:sp>
        <p:nvSpPr>
          <p:cNvPr id="123" name="object 121">
            <a:extLst>
              <a:ext uri="{FF2B5EF4-FFF2-40B4-BE49-F238E27FC236}">
                <a16:creationId xmlns:a16="http://schemas.microsoft.com/office/drawing/2014/main" id="{E5516184-ACD0-554C-9762-E25F5ACBDD93}"/>
              </a:ext>
            </a:extLst>
          </p:cNvPr>
          <p:cNvSpPr txBox="1"/>
          <p:nvPr/>
        </p:nvSpPr>
        <p:spPr>
          <a:xfrm>
            <a:off x="5447737" y="3503034"/>
            <a:ext cx="210693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6390">
              <a:lnSpc>
                <a:spcPct val="100000"/>
              </a:lnSpc>
              <a:spcBef>
                <a:spcPts val="100"/>
              </a:spcBef>
            </a:pPr>
            <a:r>
              <a:rPr spc="-14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C</a:t>
            </a:r>
            <a:r>
              <a:rPr spc="-5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l</a:t>
            </a:r>
            <a:r>
              <a:rPr spc="-3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u</a:t>
            </a:r>
            <a:r>
              <a:rPr spc="4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s</a:t>
            </a:r>
            <a:r>
              <a:rPr spc="-8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t</a:t>
            </a:r>
            <a:r>
              <a:rPr spc="-6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e</a:t>
            </a:r>
            <a:r>
              <a:rPr spc="-5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r</a:t>
            </a:r>
            <a:r>
              <a:rPr spc="-16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spc="-1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m</a:t>
            </a:r>
            <a:r>
              <a:rPr spc="-7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a</a:t>
            </a:r>
            <a:r>
              <a:rPr spc="-3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n</a:t>
            </a:r>
            <a:r>
              <a:rPr spc="-7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a</a:t>
            </a:r>
            <a:r>
              <a:rPr spc="-2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g</a:t>
            </a:r>
            <a:r>
              <a:rPr spc="-6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e</a:t>
            </a:r>
            <a:r>
              <a:rPr spc="-5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r</a:t>
            </a:r>
            <a:endParaRPr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Trebuchet MS"/>
            </a:endParaRPr>
          </a:p>
        </p:txBody>
      </p:sp>
      <p:sp>
        <p:nvSpPr>
          <p:cNvPr id="124" name="object 122">
            <a:extLst>
              <a:ext uri="{FF2B5EF4-FFF2-40B4-BE49-F238E27FC236}">
                <a16:creationId xmlns:a16="http://schemas.microsoft.com/office/drawing/2014/main" id="{5CE61B44-7D5C-AD46-8EBD-E074D267E31A}"/>
              </a:ext>
            </a:extLst>
          </p:cNvPr>
          <p:cNvSpPr txBox="1"/>
          <p:nvPr/>
        </p:nvSpPr>
        <p:spPr>
          <a:xfrm>
            <a:off x="4957254" y="426409"/>
            <a:ext cx="3012603" cy="23147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b="1" spc="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Exécution</a:t>
            </a:r>
            <a:r>
              <a:rPr b="1" spc="-2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spc="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des</a:t>
            </a:r>
            <a:r>
              <a:rPr spc="-1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pc="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calculs</a:t>
            </a:r>
            <a:r>
              <a:rPr spc="-1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pc="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en</a:t>
            </a:r>
            <a:r>
              <a:rPr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pc="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parallèle</a:t>
            </a:r>
            <a:endParaRPr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Arial MT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9C143E4D-71C7-7649-AF80-F8355B7C5025}"/>
              </a:ext>
            </a:extLst>
          </p:cNvPr>
          <p:cNvSpPr txBox="1"/>
          <p:nvPr/>
        </p:nvSpPr>
        <p:spPr>
          <a:xfrm>
            <a:off x="924877" y="1264594"/>
            <a:ext cx="136017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Notre solution</a:t>
            </a: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5966C20E-071E-4D4F-B8F9-FC1E19E4D0A4}"/>
              </a:ext>
            </a:extLst>
          </p:cNvPr>
          <p:cNvSpPr txBox="1"/>
          <p:nvPr/>
        </p:nvSpPr>
        <p:spPr>
          <a:xfrm>
            <a:off x="291748" y="4160388"/>
            <a:ext cx="1319530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Infrastructure</a:t>
            </a:r>
            <a:endParaRPr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200" spc="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Données</a:t>
            </a:r>
            <a:r>
              <a:rPr sz="1200" spc="-4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distribuées</a:t>
            </a:r>
            <a:endParaRPr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</p:txBody>
      </p:sp>
      <p:pic>
        <p:nvPicPr>
          <p:cNvPr id="131" name="Picture 2">
            <a:extLst>
              <a:ext uri="{FF2B5EF4-FFF2-40B4-BE49-F238E27FC236}">
                <a16:creationId xmlns:a16="http://schemas.microsoft.com/office/drawing/2014/main" id="{912E52E2-A061-6044-A663-6651F6AF6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963" y="1752917"/>
            <a:ext cx="668594" cy="34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22C455CC-7B6A-E549-BF30-D5EFD85D9A44}"/>
              </a:ext>
            </a:extLst>
          </p:cNvPr>
          <p:cNvSpPr txBox="1"/>
          <p:nvPr/>
        </p:nvSpPr>
        <p:spPr>
          <a:xfrm>
            <a:off x="4099218" y="786581"/>
            <a:ext cx="1092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dirty="0">
                <a:latin typeface="Roboto" panose="02000000000000000000" pitchFamily="2" charset="0"/>
                <a:ea typeface="Roboto" panose="02000000000000000000" pitchFamily="2" charset="0"/>
              </a:rPr>
              <a:t>Driver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9EACC0C-55D9-124C-96D0-C35039D63299}"/>
              </a:ext>
            </a:extLst>
          </p:cNvPr>
          <p:cNvSpPr txBox="1"/>
          <p:nvPr/>
        </p:nvSpPr>
        <p:spPr>
          <a:xfrm>
            <a:off x="5697150" y="752341"/>
            <a:ext cx="1092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b="1" dirty="0">
                <a:solidFill>
                  <a:srgbClr val="C7CAB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Workers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FA4A15D-009D-9249-9F5A-A88D78433D9D}"/>
              </a:ext>
            </a:extLst>
          </p:cNvPr>
          <p:cNvSpPr txBox="1"/>
          <p:nvPr/>
        </p:nvSpPr>
        <p:spPr>
          <a:xfrm>
            <a:off x="7232787" y="757123"/>
            <a:ext cx="1263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b="1" dirty="0">
                <a:solidFill>
                  <a:srgbClr val="ACD9C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Executeurs</a:t>
            </a:r>
          </a:p>
        </p:txBody>
      </p:sp>
      <p:sp>
        <p:nvSpPr>
          <p:cNvPr id="135" name="object 24">
            <a:extLst>
              <a:ext uri="{FF2B5EF4-FFF2-40B4-BE49-F238E27FC236}">
                <a16:creationId xmlns:a16="http://schemas.microsoft.com/office/drawing/2014/main" id="{F6F452E9-BCCB-F143-9EFF-52F89018EDEC}"/>
              </a:ext>
            </a:extLst>
          </p:cNvPr>
          <p:cNvSpPr txBox="1"/>
          <p:nvPr/>
        </p:nvSpPr>
        <p:spPr>
          <a:xfrm>
            <a:off x="3987853" y="2151064"/>
            <a:ext cx="1363979" cy="576293"/>
          </a:xfrm>
          <a:prstGeom prst="rect">
            <a:avLst/>
          </a:prstGeom>
          <a:solidFill>
            <a:schemeClr val="bg1">
              <a:lumMod val="85000"/>
            </a:schemeClr>
          </a:solidFill>
          <a:ln w="7619">
            <a:solidFill>
              <a:srgbClr val="E6E6E6"/>
            </a:solidFill>
          </a:ln>
        </p:spPr>
        <p:txBody>
          <a:bodyPr vert="horz" wrap="square" lIns="0" tIns="72000" rIns="0" bIns="72000" rtlCol="0">
            <a:spAutoFit/>
          </a:bodyPr>
          <a:lstStyle/>
          <a:p>
            <a:pPr marL="72000" algn="ctr">
              <a:lnSpc>
                <a:spcPct val="100000"/>
              </a:lnSpc>
              <a:spcBef>
                <a:spcPts val="600"/>
              </a:spcBef>
            </a:pPr>
            <a:r>
              <a:rPr lang="fr-FR" b="1" spc="10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Code </a:t>
            </a:r>
          </a:p>
          <a:p>
            <a:pPr marL="72000" algn="ctr">
              <a:lnSpc>
                <a:spcPct val="100000"/>
              </a:lnSpc>
            </a:pPr>
            <a:r>
              <a:rPr lang="fr-FR" b="1" spc="10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utilisateur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4D0CC51-A31E-BD48-80A6-2B09D3F10717}"/>
              </a:ext>
            </a:extLst>
          </p:cNvPr>
          <p:cNvSpPr/>
          <p:nvPr/>
        </p:nvSpPr>
        <p:spPr>
          <a:xfrm>
            <a:off x="5355778" y="4013332"/>
            <a:ext cx="2160528" cy="5218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661670" marR="5080" indent="-649605" algn="ctr">
              <a:lnSpc>
                <a:spcPct val="102499"/>
              </a:lnSpc>
            </a:pPr>
            <a:r>
              <a:rPr lang="en-GB" b="1" spc="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Distribution </a:t>
            </a:r>
            <a:r>
              <a:rPr lang="en-GB" spc="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des </a:t>
            </a:r>
            <a:r>
              <a:rPr lang="fr-FR" spc="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calculs</a:t>
            </a:r>
            <a:r>
              <a:rPr lang="en-GB" spc="1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</a:p>
          <a:p>
            <a:pPr marL="661670" marR="5080" indent="-649605" algn="ctr">
              <a:lnSpc>
                <a:spcPct val="102499"/>
              </a:lnSpc>
            </a:pPr>
            <a:r>
              <a:rPr lang="en-GB" spc="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entre </a:t>
            </a:r>
            <a:r>
              <a:rPr lang="en-GB" spc="-32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en-GB" spc="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les</a:t>
            </a:r>
            <a:r>
              <a:rPr lang="en-GB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en-GB" spc="5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workers</a:t>
            </a:r>
            <a:endParaRPr lang="en-GB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Arial M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E47EBBF-594C-D241-880A-B7FD53213A38}"/>
              </a:ext>
            </a:extLst>
          </p:cNvPr>
          <p:cNvGrpSpPr/>
          <p:nvPr/>
        </p:nvGrpSpPr>
        <p:grpSpPr>
          <a:xfrm>
            <a:off x="1030787" y="2698468"/>
            <a:ext cx="1117091" cy="1046480"/>
            <a:chOff x="1138510" y="2395458"/>
            <a:chExt cx="1117091" cy="1046480"/>
          </a:xfrm>
        </p:grpSpPr>
        <p:pic>
          <p:nvPicPr>
            <p:cNvPr id="146" name="object 123">
              <a:extLst>
                <a:ext uri="{FF2B5EF4-FFF2-40B4-BE49-F238E27FC236}">
                  <a16:creationId xmlns:a16="http://schemas.microsoft.com/office/drawing/2014/main" id="{459445EE-EA62-4E4D-9AA3-7B763B751DB2}"/>
                </a:ext>
              </a:extLst>
            </p:cNvPr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38510" y="2395458"/>
              <a:ext cx="1117091" cy="1046480"/>
            </a:xfrm>
            <a:prstGeom prst="rect">
              <a:avLst/>
            </a:prstGeom>
          </p:spPr>
        </p:pic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AD2F61D8-F06C-7641-AC12-51A4B6B54626}"/>
                </a:ext>
              </a:extLst>
            </p:cNvPr>
            <p:cNvSpPr txBox="1"/>
            <p:nvPr/>
          </p:nvSpPr>
          <p:spPr>
            <a:xfrm>
              <a:off x="1195490" y="2668219"/>
              <a:ext cx="10031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FR" dirty="0">
                  <a:latin typeface="Roboto" panose="02000000000000000000" pitchFamily="2" charset="0"/>
                  <a:ea typeface="Roboto" panose="02000000000000000000" pitchFamily="2" charset="0"/>
                </a:rPr>
                <a:t>Calculs distribués</a:t>
              </a:r>
            </a:p>
          </p:txBody>
        </p:sp>
      </p:grpSp>
      <p:sp>
        <p:nvSpPr>
          <p:cNvPr id="145" name="Google Shape;71;p15">
            <a:extLst>
              <a:ext uri="{FF2B5EF4-FFF2-40B4-BE49-F238E27FC236}">
                <a16:creationId xmlns:a16="http://schemas.microsoft.com/office/drawing/2014/main" id="{55F60EC1-461C-A144-9022-AFC1F88EAC2B}"/>
              </a:ext>
            </a:extLst>
          </p:cNvPr>
          <p:cNvSpPr txBox="1"/>
          <p:nvPr/>
        </p:nvSpPr>
        <p:spPr>
          <a:xfrm>
            <a:off x="83100" y="64025"/>
            <a:ext cx="5147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20" b="1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Traiter la donnée</a:t>
            </a:r>
          </a:p>
        </p:txBody>
      </p:sp>
    </p:spTree>
    <p:extLst>
      <p:ext uri="{BB962C8B-B14F-4D97-AF65-F5344CB8AC3E}">
        <p14:creationId xmlns:p14="http://schemas.microsoft.com/office/powerpoint/2010/main" val="3286558222"/>
      </p:ext>
    </p:extLst>
  </p:cSld>
  <p:clrMapOvr>
    <a:masterClrMapping/>
  </p:clrMapOvr>
</p:sld>
</file>

<file path=ppt/theme/theme1.xml><?xml version="1.0" encoding="utf-8"?>
<a:theme xmlns:a="http://schemas.openxmlformats.org/drawingml/2006/main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27102</TotalTime>
  <Words>1141</Words>
  <Application>Microsoft Macintosh PowerPoint</Application>
  <PresentationFormat>On-screen Show (16:9)</PresentationFormat>
  <Paragraphs>316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Times New Roman</vt:lpstr>
      <vt:lpstr>Old Standard TT</vt:lpstr>
      <vt:lpstr>Calibri</vt:lpstr>
      <vt:lpstr>Roboto</vt:lpstr>
      <vt:lpstr>Arial</vt:lpstr>
      <vt:lpstr>Paperback</vt:lpstr>
      <vt:lpstr>Déployer un modèle dans le cloud</vt:lpstr>
      <vt:lpstr>Problématique</vt:lpstr>
      <vt:lpstr>PowerPoint Presentation</vt:lpstr>
      <vt:lpstr>PowerPoint Presentation</vt:lpstr>
      <vt:lpstr>PowerPoint Presentation</vt:lpstr>
      <vt:lpstr>Big data</vt:lpstr>
      <vt:lpstr>PowerPoint Presentation</vt:lpstr>
      <vt:lpstr>PowerPoint Presentation</vt:lpstr>
      <vt:lpstr>PowerPoint Presentation</vt:lpstr>
      <vt:lpstr>Architecture</vt:lpstr>
      <vt:lpstr>PowerPoint Presentation</vt:lpstr>
      <vt:lpstr>PowerPoint Presentation</vt:lpstr>
      <vt:lpstr>PowerPoint Presentation</vt:lpstr>
      <vt:lpstr>Chaîne de traitement</vt:lpstr>
      <vt:lpstr>Un « ordinateur virtuel »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PowerPoint Presentation</vt:lpstr>
      <vt:lpstr>Annexes</vt:lpstr>
      <vt:lpstr>Création d’un cluster EMR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Implémentez un modèle de scoring</dc:title>
  <cp:lastModifiedBy>Eric Blanvillain</cp:lastModifiedBy>
  <cp:revision>34</cp:revision>
  <dcterms:modified xsi:type="dcterms:W3CDTF">2022-03-16T18:22:02Z</dcterms:modified>
</cp:coreProperties>
</file>